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sldIdLst>
    <p:sldId id="256" r:id="rId2"/>
    <p:sldId id="257" r:id="rId3"/>
    <p:sldId id="264" r:id="rId4"/>
    <p:sldId id="296" r:id="rId5"/>
    <p:sldId id="265" r:id="rId6"/>
    <p:sldId id="258" r:id="rId7"/>
    <p:sldId id="267" r:id="rId8"/>
    <p:sldId id="266" r:id="rId9"/>
    <p:sldId id="268" r:id="rId10"/>
    <p:sldId id="270" r:id="rId11"/>
    <p:sldId id="269" r:id="rId12"/>
    <p:sldId id="260" r:id="rId13"/>
    <p:sldId id="272" r:id="rId14"/>
    <p:sldId id="271" r:id="rId15"/>
    <p:sldId id="274" r:id="rId16"/>
    <p:sldId id="273" r:id="rId17"/>
    <p:sldId id="275" r:id="rId18"/>
    <p:sldId id="276" r:id="rId19"/>
    <p:sldId id="283" r:id="rId20"/>
    <p:sldId id="282" r:id="rId21"/>
    <p:sldId id="281" r:id="rId22"/>
    <p:sldId id="284" r:id="rId23"/>
    <p:sldId id="286" r:id="rId24"/>
    <p:sldId id="285" r:id="rId25"/>
    <p:sldId id="287" r:id="rId26"/>
    <p:sldId id="288" r:id="rId27"/>
    <p:sldId id="289" r:id="rId28"/>
    <p:sldId id="290" r:id="rId29"/>
    <p:sldId id="291" r:id="rId30"/>
    <p:sldId id="292" r:id="rId31"/>
    <p:sldId id="293" r:id="rId32"/>
    <p:sldId id="294" r:id="rId33"/>
    <p:sldId id="295" r:id="rId34"/>
    <p:sldId id="263" r:id="rId35"/>
    <p:sldId id="297"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snapToObjects="1">
      <p:cViewPr varScale="1">
        <p:scale>
          <a:sx n="105" d="100"/>
          <a:sy n="105" d="100"/>
        </p:scale>
        <p:origin x="19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75FF6-FBC2-4B90-9589-3F87A8D087F9}" type="doc">
      <dgm:prSet loTypeId="urn:microsoft.com/office/officeart/2005/8/layout/funnel1" loCatId="relationship" qsTypeId="urn:microsoft.com/office/officeart/2005/8/quickstyle/3d3" qsCatId="3D" csTypeId="urn:microsoft.com/office/officeart/2005/8/colors/accent1_2" csCatId="accent1" phldr="1"/>
      <dgm:spPr/>
      <dgm:t>
        <a:bodyPr/>
        <a:lstStyle/>
        <a:p>
          <a:endParaRPr lang="en-US"/>
        </a:p>
      </dgm:t>
    </dgm:pt>
    <dgm:pt modelId="{3F411EAD-5A27-4B79-AD87-2F10EF0A3627}">
      <dgm:prSet phldrT="[Text]" custT="1"/>
      <dgm:spPr/>
      <dgm:t>
        <a:bodyPr/>
        <a:lstStyle/>
        <a:p>
          <a:r>
            <a:rPr lang="en-US" sz="1050" dirty="0"/>
            <a:t>Sender</a:t>
          </a:r>
        </a:p>
      </dgm:t>
    </dgm:pt>
    <dgm:pt modelId="{588B6AE1-BF5F-4B3D-8ED2-408A87BD3656}" type="parTrans" cxnId="{FFF4540F-FCF2-44F3-AF2A-2A126C9D31A2}">
      <dgm:prSet/>
      <dgm:spPr/>
      <dgm:t>
        <a:bodyPr/>
        <a:lstStyle/>
        <a:p>
          <a:endParaRPr lang="en-US"/>
        </a:p>
      </dgm:t>
    </dgm:pt>
    <dgm:pt modelId="{D71FC8D4-80A4-43F3-B488-0768B118F13C}" type="sibTrans" cxnId="{FFF4540F-FCF2-44F3-AF2A-2A126C9D31A2}">
      <dgm:prSet/>
      <dgm:spPr/>
      <dgm:t>
        <a:bodyPr/>
        <a:lstStyle/>
        <a:p>
          <a:endParaRPr lang="en-US"/>
        </a:p>
      </dgm:t>
    </dgm:pt>
    <dgm:pt modelId="{B3E49BC2-8506-40BF-8DEB-82A035084F6D}">
      <dgm:prSet phldrT="[Text]" custT="1"/>
      <dgm:spPr/>
      <dgm:t>
        <a:bodyPr/>
        <a:lstStyle/>
        <a:p>
          <a:r>
            <a:rPr lang="en-US" sz="1100" dirty="0"/>
            <a:t>Receiver </a:t>
          </a:r>
        </a:p>
      </dgm:t>
    </dgm:pt>
    <dgm:pt modelId="{E9A74F33-6DDB-44C5-B5F8-3E7D71BD2E28}" type="parTrans" cxnId="{F3B94697-EA12-49A7-B37B-43C466CD77B6}">
      <dgm:prSet/>
      <dgm:spPr/>
      <dgm:t>
        <a:bodyPr/>
        <a:lstStyle/>
        <a:p>
          <a:endParaRPr lang="en-US"/>
        </a:p>
      </dgm:t>
    </dgm:pt>
    <dgm:pt modelId="{190F2799-2776-4003-B7E9-FDA5562B36EA}" type="sibTrans" cxnId="{F3B94697-EA12-49A7-B37B-43C466CD77B6}">
      <dgm:prSet/>
      <dgm:spPr/>
      <dgm:t>
        <a:bodyPr/>
        <a:lstStyle/>
        <a:p>
          <a:endParaRPr lang="en-US"/>
        </a:p>
      </dgm:t>
    </dgm:pt>
    <dgm:pt modelId="{7E0B88BA-B1DF-4AF3-BE27-0C48A1C9E366}">
      <dgm:prSet phldrT="[Text]"/>
      <dgm:spPr/>
      <dgm:t>
        <a:bodyPr/>
        <a:lstStyle/>
        <a:p>
          <a:r>
            <a:rPr lang="en-US" dirty="0"/>
            <a:t>Body</a:t>
          </a:r>
        </a:p>
      </dgm:t>
    </dgm:pt>
    <dgm:pt modelId="{94A6A2AE-6266-4816-A866-75200039E9D8}" type="parTrans" cxnId="{EAAF3791-A71C-4F08-8D57-3C5DA3E8551E}">
      <dgm:prSet/>
      <dgm:spPr/>
      <dgm:t>
        <a:bodyPr/>
        <a:lstStyle/>
        <a:p>
          <a:endParaRPr lang="en-US"/>
        </a:p>
      </dgm:t>
    </dgm:pt>
    <dgm:pt modelId="{05850569-608A-46F5-B7D0-82637F9F7944}" type="sibTrans" cxnId="{EAAF3791-A71C-4F08-8D57-3C5DA3E8551E}">
      <dgm:prSet/>
      <dgm:spPr/>
      <dgm:t>
        <a:bodyPr/>
        <a:lstStyle/>
        <a:p>
          <a:endParaRPr lang="en-US"/>
        </a:p>
      </dgm:t>
    </dgm:pt>
    <dgm:pt modelId="{B69EA064-CB22-45F1-8331-7BE75CDF92B8}">
      <dgm:prSet phldrT="[Text]" custT="1"/>
      <dgm:spPr/>
      <dgm:t>
        <a:bodyPr/>
        <a:lstStyle/>
        <a:p>
          <a:r>
            <a:rPr lang="en-US" sz="1200" dirty="0"/>
            <a:t>Mail</a:t>
          </a:r>
        </a:p>
        <a:p>
          <a:endParaRPr lang="en-US" sz="600" dirty="0"/>
        </a:p>
      </dgm:t>
    </dgm:pt>
    <dgm:pt modelId="{A3A47481-409B-4E00-85A5-2A7589A556ED}" type="sibTrans" cxnId="{9D994986-4839-48A6-BAED-2B05298CABFC}">
      <dgm:prSet/>
      <dgm:spPr/>
      <dgm:t>
        <a:bodyPr/>
        <a:lstStyle/>
        <a:p>
          <a:endParaRPr lang="en-US"/>
        </a:p>
      </dgm:t>
    </dgm:pt>
    <dgm:pt modelId="{3E2AD039-35A6-4A28-ACD0-71B94E3E150C}" type="parTrans" cxnId="{9D994986-4839-48A6-BAED-2B05298CABFC}">
      <dgm:prSet/>
      <dgm:spPr/>
      <dgm:t>
        <a:bodyPr/>
        <a:lstStyle/>
        <a:p>
          <a:endParaRPr lang="en-US"/>
        </a:p>
      </dgm:t>
    </dgm:pt>
    <dgm:pt modelId="{39ADA1C3-8AC9-4623-B513-3B66EC755E41}" type="pres">
      <dgm:prSet presAssocID="{9F175FF6-FBC2-4B90-9589-3F87A8D087F9}" presName="Name0" presStyleCnt="0">
        <dgm:presLayoutVars>
          <dgm:chMax val="4"/>
          <dgm:resizeHandles val="exact"/>
        </dgm:presLayoutVars>
      </dgm:prSet>
      <dgm:spPr/>
    </dgm:pt>
    <dgm:pt modelId="{6B9355D6-0B20-4E1E-989D-372BF4CBFB14}" type="pres">
      <dgm:prSet presAssocID="{9F175FF6-FBC2-4B90-9589-3F87A8D087F9}" presName="ellipse" presStyleLbl="trBgShp" presStyleIdx="0" presStyleCnt="1"/>
      <dgm:spPr/>
    </dgm:pt>
    <dgm:pt modelId="{A67845F1-FD0D-47D5-A48E-53AFA29ECB63}" type="pres">
      <dgm:prSet presAssocID="{9F175FF6-FBC2-4B90-9589-3F87A8D087F9}" presName="arrow1" presStyleLbl="fgShp" presStyleIdx="0" presStyleCnt="1"/>
      <dgm:spPr/>
    </dgm:pt>
    <dgm:pt modelId="{305533CC-E315-4C2D-99CA-AEA0203119B9}" type="pres">
      <dgm:prSet presAssocID="{9F175FF6-FBC2-4B90-9589-3F87A8D087F9}" presName="rectangle" presStyleLbl="revTx" presStyleIdx="0" presStyleCnt="1">
        <dgm:presLayoutVars>
          <dgm:bulletEnabled val="1"/>
        </dgm:presLayoutVars>
      </dgm:prSet>
      <dgm:spPr/>
    </dgm:pt>
    <dgm:pt modelId="{973C72EF-1366-446F-898B-40EEE505E7FF}" type="pres">
      <dgm:prSet presAssocID="{B3E49BC2-8506-40BF-8DEB-82A035084F6D}" presName="item1" presStyleLbl="node1" presStyleIdx="0" presStyleCnt="3" custLinFactNeighborX="15105" custLinFactNeighborY="10790">
        <dgm:presLayoutVars>
          <dgm:bulletEnabled val="1"/>
        </dgm:presLayoutVars>
      </dgm:prSet>
      <dgm:spPr/>
    </dgm:pt>
    <dgm:pt modelId="{BFB03C74-EB54-433B-ADD0-00B25CF6C8D6}" type="pres">
      <dgm:prSet presAssocID="{7E0B88BA-B1DF-4AF3-BE27-0C48A1C9E366}" presName="item2" presStyleLbl="node1" presStyleIdx="1" presStyleCnt="3" custScaleX="124694" custScaleY="105212">
        <dgm:presLayoutVars>
          <dgm:bulletEnabled val="1"/>
        </dgm:presLayoutVars>
      </dgm:prSet>
      <dgm:spPr/>
    </dgm:pt>
    <dgm:pt modelId="{BC7F440D-C3E0-4CBF-B03B-E54627A2C338}" type="pres">
      <dgm:prSet presAssocID="{B69EA064-CB22-45F1-8331-7BE75CDF92B8}" presName="item3" presStyleLbl="node1" presStyleIdx="2" presStyleCnt="3">
        <dgm:presLayoutVars>
          <dgm:bulletEnabled val="1"/>
        </dgm:presLayoutVars>
      </dgm:prSet>
      <dgm:spPr/>
    </dgm:pt>
    <dgm:pt modelId="{E3CA5E39-278B-4188-A029-13BF8C9DC789}" type="pres">
      <dgm:prSet presAssocID="{9F175FF6-FBC2-4B90-9589-3F87A8D087F9}" presName="funnel" presStyleLbl="trAlignAcc1" presStyleIdx="0" presStyleCnt="1" custLinFactNeighborX="347" custLinFactNeighborY="-893"/>
      <dgm:spPr/>
    </dgm:pt>
  </dgm:ptLst>
  <dgm:cxnLst>
    <dgm:cxn modelId="{FFF4540F-FCF2-44F3-AF2A-2A126C9D31A2}" srcId="{9F175FF6-FBC2-4B90-9589-3F87A8D087F9}" destId="{3F411EAD-5A27-4B79-AD87-2F10EF0A3627}" srcOrd="0" destOrd="0" parTransId="{588B6AE1-BF5F-4B3D-8ED2-408A87BD3656}" sibTransId="{D71FC8D4-80A4-43F3-B488-0768B118F13C}"/>
    <dgm:cxn modelId="{FFB4A517-8DFB-40DC-82AA-C6BB0EA774B2}" type="presOf" srcId="{B3E49BC2-8506-40BF-8DEB-82A035084F6D}" destId="{BFB03C74-EB54-433B-ADD0-00B25CF6C8D6}" srcOrd="0" destOrd="0" presId="urn:microsoft.com/office/officeart/2005/8/layout/funnel1"/>
    <dgm:cxn modelId="{D5CEF53B-C471-4C75-8ED3-1A641C271E68}" type="presOf" srcId="{3F411EAD-5A27-4B79-AD87-2F10EF0A3627}" destId="{BC7F440D-C3E0-4CBF-B03B-E54627A2C338}" srcOrd="0" destOrd="0" presId="urn:microsoft.com/office/officeart/2005/8/layout/funnel1"/>
    <dgm:cxn modelId="{84135674-426A-4F60-A4B6-1BD332AE75AC}" type="presOf" srcId="{7E0B88BA-B1DF-4AF3-BE27-0C48A1C9E366}" destId="{973C72EF-1366-446F-898B-40EEE505E7FF}" srcOrd="0" destOrd="0" presId="urn:microsoft.com/office/officeart/2005/8/layout/funnel1"/>
    <dgm:cxn modelId="{9D994986-4839-48A6-BAED-2B05298CABFC}" srcId="{9F175FF6-FBC2-4B90-9589-3F87A8D087F9}" destId="{B69EA064-CB22-45F1-8331-7BE75CDF92B8}" srcOrd="3" destOrd="0" parTransId="{3E2AD039-35A6-4A28-ACD0-71B94E3E150C}" sibTransId="{A3A47481-409B-4E00-85A5-2A7589A556ED}"/>
    <dgm:cxn modelId="{EAAF3791-A71C-4F08-8D57-3C5DA3E8551E}" srcId="{9F175FF6-FBC2-4B90-9589-3F87A8D087F9}" destId="{7E0B88BA-B1DF-4AF3-BE27-0C48A1C9E366}" srcOrd="2" destOrd="0" parTransId="{94A6A2AE-6266-4816-A866-75200039E9D8}" sibTransId="{05850569-608A-46F5-B7D0-82637F9F7944}"/>
    <dgm:cxn modelId="{F3B94697-EA12-49A7-B37B-43C466CD77B6}" srcId="{9F175FF6-FBC2-4B90-9589-3F87A8D087F9}" destId="{B3E49BC2-8506-40BF-8DEB-82A035084F6D}" srcOrd="1" destOrd="0" parTransId="{E9A74F33-6DDB-44C5-B5F8-3E7D71BD2E28}" sibTransId="{190F2799-2776-4003-B7E9-FDA5562B36EA}"/>
    <dgm:cxn modelId="{40DCCBB8-D0A1-4F0E-80FB-FE081A257DA7}" type="presOf" srcId="{B69EA064-CB22-45F1-8331-7BE75CDF92B8}" destId="{305533CC-E315-4C2D-99CA-AEA0203119B9}" srcOrd="0" destOrd="0" presId="urn:microsoft.com/office/officeart/2005/8/layout/funnel1"/>
    <dgm:cxn modelId="{0039A1F0-4F0B-4A89-BC61-A9F73D391A2D}" type="presOf" srcId="{9F175FF6-FBC2-4B90-9589-3F87A8D087F9}" destId="{39ADA1C3-8AC9-4623-B513-3B66EC755E41}" srcOrd="0" destOrd="0" presId="urn:microsoft.com/office/officeart/2005/8/layout/funnel1"/>
    <dgm:cxn modelId="{D23C123A-EE68-4FF5-94C3-2FF6FD93041E}" type="presParOf" srcId="{39ADA1C3-8AC9-4623-B513-3B66EC755E41}" destId="{6B9355D6-0B20-4E1E-989D-372BF4CBFB14}" srcOrd="0" destOrd="0" presId="urn:microsoft.com/office/officeart/2005/8/layout/funnel1"/>
    <dgm:cxn modelId="{9D0D98F4-68AE-4117-8805-A154379FAD68}" type="presParOf" srcId="{39ADA1C3-8AC9-4623-B513-3B66EC755E41}" destId="{A67845F1-FD0D-47D5-A48E-53AFA29ECB63}" srcOrd="1" destOrd="0" presId="urn:microsoft.com/office/officeart/2005/8/layout/funnel1"/>
    <dgm:cxn modelId="{3D0F6EB9-FADC-4B1B-80CD-B6F78543DF5F}" type="presParOf" srcId="{39ADA1C3-8AC9-4623-B513-3B66EC755E41}" destId="{305533CC-E315-4C2D-99CA-AEA0203119B9}" srcOrd="2" destOrd="0" presId="urn:microsoft.com/office/officeart/2005/8/layout/funnel1"/>
    <dgm:cxn modelId="{622A038B-BFB5-4E68-8A3A-CDFE3803F04B}" type="presParOf" srcId="{39ADA1C3-8AC9-4623-B513-3B66EC755E41}" destId="{973C72EF-1366-446F-898B-40EEE505E7FF}" srcOrd="3" destOrd="0" presId="urn:microsoft.com/office/officeart/2005/8/layout/funnel1"/>
    <dgm:cxn modelId="{CB5AF5AE-123A-4897-91D6-329B451C743C}" type="presParOf" srcId="{39ADA1C3-8AC9-4623-B513-3B66EC755E41}" destId="{BFB03C74-EB54-433B-ADD0-00B25CF6C8D6}" srcOrd="4" destOrd="0" presId="urn:microsoft.com/office/officeart/2005/8/layout/funnel1"/>
    <dgm:cxn modelId="{585BC1A0-0025-4C24-B697-377F26941AB5}" type="presParOf" srcId="{39ADA1C3-8AC9-4623-B513-3B66EC755E41}" destId="{BC7F440D-C3E0-4CBF-B03B-E54627A2C338}" srcOrd="5" destOrd="0" presId="urn:microsoft.com/office/officeart/2005/8/layout/funnel1"/>
    <dgm:cxn modelId="{379DE34A-3C72-4AB1-98EE-DEB7BFB4ED62}" type="presParOf" srcId="{39ADA1C3-8AC9-4623-B513-3B66EC755E41}" destId="{E3CA5E39-278B-4188-A029-13BF8C9DC78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3EAB3-7F71-43A9-945C-9DC59C40F7EE}" type="doc">
      <dgm:prSet loTypeId="urn:microsoft.com/office/officeart/2005/8/layout/vList3" loCatId="picture" qsTypeId="urn:microsoft.com/office/officeart/2005/8/quickstyle/3d4" qsCatId="3D" csTypeId="urn:microsoft.com/office/officeart/2005/8/colors/accent1_2" csCatId="accent1" phldr="1"/>
      <dgm:spPr/>
    </dgm:pt>
    <dgm:pt modelId="{1F2C0B03-C942-45AD-8970-E3533EA95CE4}">
      <dgm:prSet phldrT="[Text]"/>
      <dgm:spPr/>
      <dgm:t>
        <a:bodyPr/>
        <a:lstStyle/>
        <a:p>
          <a:r>
            <a:rPr lang="en-US" dirty="0"/>
            <a:t>Sender</a:t>
          </a:r>
        </a:p>
      </dgm:t>
    </dgm:pt>
    <dgm:pt modelId="{369873D7-0C4C-4FDB-86A3-AD2F1B27C46A}" type="parTrans" cxnId="{B07D8A73-8919-4F42-B6E0-2E38E8FC6CA5}">
      <dgm:prSet/>
      <dgm:spPr/>
      <dgm:t>
        <a:bodyPr/>
        <a:lstStyle/>
        <a:p>
          <a:endParaRPr lang="en-US"/>
        </a:p>
      </dgm:t>
    </dgm:pt>
    <dgm:pt modelId="{9C5482B9-B834-4B84-8274-2DD428482BE6}" type="sibTrans" cxnId="{B07D8A73-8919-4F42-B6E0-2E38E8FC6CA5}">
      <dgm:prSet/>
      <dgm:spPr/>
      <dgm:t>
        <a:bodyPr/>
        <a:lstStyle/>
        <a:p>
          <a:endParaRPr lang="en-US"/>
        </a:p>
      </dgm:t>
    </dgm:pt>
    <dgm:pt modelId="{37691215-FB2B-4651-824E-9DEB6A756F3D}">
      <dgm:prSet phldrT="[Text]"/>
      <dgm:spPr/>
      <dgm:t>
        <a:bodyPr/>
        <a:lstStyle/>
        <a:p>
          <a:r>
            <a:rPr lang="en-US" dirty="0"/>
            <a:t>Receiver </a:t>
          </a:r>
        </a:p>
      </dgm:t>
    </dgm:pt>
    <dgm:pt modelId="{E2EAA814-C29D-43E4-AC1B-F07721AAECFB}" type="parTrans" cxnId="{10C29CFC-69E6-46BC-BC7F-B17A95AAB812}">
      <dgm:prSet/>
      <dgm:spPr/>
      <dgm:t>
        <a:bodyPr/>
        <a:lstStyle/>
        <a:p>
          <a:endParaRPr lang="en-US"/>
        </a:p>
      </dgm:t>
    </dgm:pt>
    <dgm:pt modelId="{E878A7E6-A93E-4467-89BC-2E52B00E90B2}" type="sibTrans" cxnId="{10C29CFC-69E6-46BC-BC7F-B17A95AAB812}">
      <dgm:prSet/>
      <dgm:spPr/>
      <dgm:t>
        <a:bodyPr/>
        <a:lstStyle/>
        <a:p>
          <a:endParaRPr lang="en-US"/>
        </a:p>
      </dgm:t>
    </dgm:pt>
    <dgm:pt modelId="{91A360DA-F766-4E44-94DA-589548A3222D}">
      <dgm:prSet phldrT="[Text]"/>
      <dgm:spPr/>
      <dgm:t>
        <a:bodyPr/>
        <a:lstStyle/>
        <a:p>
          <a:r>
            <a:rPr lang="en-US" dirty="0"/>
            <a:t>Subject</a:t>
          </a:r>
        </a:p>
      </dgm:t>
    </dgm:pt>
    <dgm:pt modelId="{12FA8653-1DF8-4624-AEB1-58172D74D16D}" type="parTrans" cxnId="{845F7E21-DD35-4751-8B0B-F1C85DDF0616}">
      <dgm:prSet/>
      <dgm:spPr/>
      <dgm:t>
        <a:bodyPr/>
        <a:lstStyle/>
        <a:p>
          <a:endParaRPr lang="en-US"/>
        </a:p>
      </dgm:t>
    </dgm:pt>
    <dgm:pt modelId="{50A21AF8-2948-4695-9789-D34272FD9A0D}" type="sibTrans" cxnId="{845F7E21-DD35-4751-8B0B-F1C85DDF0616}">
      <dgm:prSet/>
      <dgm:spPr/>
      <dgm:t>
        <a:bodyPr/>
        <a:lstStyle/>
        <a:p>
          <a:endParaRPr lang="en-US"/>
        </a:p>
      </dgm:t>
    </dgm:pt>
    <dgm:pt modelId="{66E66BBA-9804-4603-BA95-120D5BCF6377}">
      <dgm:prSet phldrT="[Text]"/>
      <dgm:spPr/>
      <dgm:t>
        <a:bodyPr/>
        <a:lstStyle/>
        <a:p>
          <a:r>
            <a:rPr lang="en-US" dirty="0"/>
            <a:t>Body</a:t>
          </a:r>
        </a:p>
      </dgm:t>
    </dgm:pt>
    <dgm:pt modelId="{D6333D84-9D0E-4986-971F-7BEE1AF94266}" type="parTrans" cxnId="{038F7DAB-F9F6-47F3-B700-580D23D7816B}">
      <dgm:prSet/>
      <dgm:spPr/>
      <dgm:t>
        <a:bodyPr/>
        <a:lstStyle/>
        <a:p>
          <a:endParaRPr lang="en-US"/>
        </a:p>
      </dgm:t>
    </dgm:pt>
    <dgm:pt modelId="{03035473-A5ED-4029-95D6-06529E90A1E8}" type="sibTrans" cxnId="{038F7DAB-F9F6-47F3-B700-580D23D7816B}">
      <dgm:prSet/>
      <dgm:spPr/>
      <dgm:t>
        <a:bodyPr/>
        <a:lstStyle/>
        <a:p>
          <a:endParaRPr lang="en-US"/>
        </a:p>
      </dgm:t>
    </dgm:pt>
    <dgm:pt modelId="{735D5572-D6FB-4968-8C57-57CCC98E6F9D}" type="pres">
      <dgm:prSet presAssocID="{2DB3EAB3-7F71-43A9-945C-9DC59C40F7EE}" presName="linearFlow" presStyleCnt="0">
        <dgm:presLayoutVars>
          <dgm:dir/>
          <dgm:resizeHandles val="exact"/>
        </dgm:presLayoutVars>
      </dgm:prSet>
      <dgm:spPr/>
    </dgm:pt>
    <dgm:pt modelId="{75409B9B-A3DA-4664-9A39-AFA1C92371D5}" type="pres">
      <dgm:prSet presAssocID="{1F2C0B03-C942-45AD-8970-E3533EA95CE4}" presName="composite" presStyleCnt="0"/>
      <dgm:spPr/>
    </dgm:pt>
    <dgm:pt modelId="{4AA631C4-A610-410B-AF37-F3A6872D09EA}" type="pres">
      <dgm:prSet presAssocID="{1F2C0B03-C942-45AD-8970-E3533EA95CE4}" presName="imgShp" presStyleLbl="fgImgPlace1" presStyleIdx="0" presStyleCnt="4" custFlipHor="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with solid fill"/>
        </a:ext>
      </dgm:extLst>
    </dgm:pt>
    <dgm:pt modelId="{220168FD-4EF3-4A83-8B68-494C7AB6D27F}" type="pres">
      <dgm:prSet presAssocID="{1F2C0B03-C942-45AD-8970-E3533EA95CE4}" presName="txShp" presStyleLbl="node1" presStyleIdx="0" presStyleCnt="4" custFlipHor="1">
        <dgm:presLayoutVars>
          <dgm:bulletEnabled val="1"/>
        </dgm:presLayoutVars>
      </dgm:prSet>
      <dgm:spPr/>
    </dgm:pt>
    <dgm:pt modelId="{2534E60D-35AA-4D15-AE62-6F10D44F9CCE}" type="pres">
      <dgm:prSet presAssocID="{9C5482B9-B834-4B84-8274-2DD428482BE6}" presName="spacing" presStyleCnt="0"/>
      <dgm:spPr/>
    </dgm:pt>
    <dgm:pt modelId="{83C0BEA2-F546-4B56-BCB4-40BBD4C2511A}" type="pres">
      <dgm:prSet presAssocID="{37691215-FB2B-4651-824E-9DEB6A756F3D}" presName="composite" presStyleCnt="0"/>
      <dgm:spPr/>
    </dgm:pt>
    <dgm:pt modelId="{41B06386-F863-41D8-B3C0-484052965BF6}" type="pres">
      <dgm:prSet presAssocID="{37691215-FB2B-4651-824E-9DEB6A756F3D}" presName="imgShp" presStyleLbl="fgImgPlace1" presStyleIdx="1" presStyleCnt="4" custFlipHor="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with solid fill"/>
        </a:ext>
      </dgm:extLst>
    </dgm:pt>
    <dgm:pt modelId="{9273D02C-93AC-4050-803D-04B69FE736D5}" type="pres">
      <dgm:prSet presAssocID="{37691215-FB2B-4651-824E-9DEB6A756F3D}" presName="txShp" presStyleLbl="node1" presStyleIdx="1" presStyleCnt="4" custFlipHor="1">
        <dgm:presLayoutVars>
          <dgm:bulletEnabled val="1"/>
        </dgm:presLayoutVars>
      </dgm:prSet>
      <dgm:spPr/>
    </dgm:pt>
    <dgm:pt modelId="{4C55A45B-5A6F-43CF-8B5C-DEDD5B2EF6B4}" type="pres">
      <dgm:prSet presAssocID="{E878A7E6-A93E-4467-89BC-2E52B00E90B2}" presName="spacing" presStyleCnt="0"/>
      <dgm:spPr/>
    </dgm:pt>
    <dgm:pt modelId="{C3CE3270-B1A6-486F-9325-0BA7150360C0}" type="pres">
      <dgm:prSet presAssocID="{91A360DA-F766-4E44-94DA-589548A3222D}" presName="composite" presStyleCnt="0"/>
      <dgm:spPr/>
    </dgm:pt>
    <dgm:pt modelId="{702D9597-AFA8-43E2-9359-0BA66DB97945}" type="pres">
      <dgm:prSet presAssocID="{91A360DA-F766-4E44-94DA-589548A3222D}" presName="imgShp" presStyleLbl="fgImgPlace1" presStyleIdx="2" presStyleCnt="4" custFlipHor="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bubble with solid fill"/>
        </a:ext>
      </dgm:extLst>
    </dgm:pt>
    <dgm:pt modelId="{E35B667A-CC2E-4543-AC24-A08644F2A945}" type="pres">
      <dgm:prSet presAssocID="{91A360DA-F766-4E44-94DA-589548A3222D}" presName="txShp" presStyleLbl="node1" presStyleIdx="2" presStyleCnt="4" custFlipHor="1">
        <dgm:presLayoutVars>
          <dgm:bulletEnabled val="1"/>
        </dgm:presLayoutVars>
      </dgm:prSet>
      <dgm:spPr/>
    </dgm:pt>
    <dgm:pt modelId="{7CC82B25-E563-4CBB-B616-7209DBDD2DBE}" type="pres">
      <dgm:prSet presAssocID="{50A21AF8-2948-4695-9789-D34272FD9A0D}" presName="spacing" presStyleCnt="0"/>
      <dgm:spPr/>
    </dgm:pt>
    <dgm:pt modelId="{04E620A6-4269-402A-9951-2051C79FCC5B}" type="pres">
      <dgm:prSet presAssocID="{66E66BBA-9804-4603-BA95-120D5BCF6377}" presName="composite" presStyleCnt="0"/>
      <dgm:spPr/>
    </dgm:pt>
    <dgm:pt modelId="{CA4949DE-E591-478B-8C62-AF72F9805ACD}" type="pres">
      <dgm:prSet presAssocID="{66E66BBA-9804-4603-BA95-120D5BCF6377}"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with solid fill"/>
        </a:ext>
      </dgm:extLst>
    </dgm:pt>
    <dgm:pt modelId="{F0DE3C24-3939-4162-981F-ED5D95EF9EF3}" type="pres">
      <dgm:prSet presAssocID="{66E66BBA-9804-4603-BA95-120D5BCF6377}" presName="txShp" presStyleLbl="node1" presStyleIdx="3" presStyleCnt="4" custFlipHor="1">
        <dgm:presLayoutVars>
          <dgm:bulletEnabled val="1"/>
        </dgm:presLayoutVars>
      </dgm:prSet>
      <dgm:spPr/>
    </dgm:pt>
  </dgm:ptLst>
  <dgm:cxnLst>
    <dgm:cxn modelId="{845F7E21-DD35-4751-8B0B-F1C85DDF0616}" srcId="{2DB3EAB3-7F71-43A9-945C-9DC59C40F7EE}" destId="{91A360DA-F766-4E44-94DA-589548A3222D}" srcOrd="2" destOrd="0" parTransId="{12FA8653-1DF8-4624-AEB1-58172D74D16D}" sibTransId="{50A21AF8-2948-4695-9789-D34272FD9A0D}"/>
    <dgm:cxn modelId="{2C677E5B-0A72-4D56-8A05-A7A1A9A73674}" type="presOf" srcId="{37691215-FB2B-4651-824E-9DEB6A756F3D}" destId="{9273D02C-93AC-4050-803D-04B69FE736D5}" srcOrd="0" destOrd="0" presId="urn:microsoft.com/office/officeart/2005/8/layout/vList3"/>
    <dgm:cxn modelId="{9951E061-771F-411E-A253-A8A1506992A1}" type="presOf" srcId="{91A360DA-F766-4E44-94DA-589548A3222D}" destId="{E35B667A-CC2E-4543-AC24-A08644F2A945}" srcOrd="0" destOrd="0" presId="urn:microsoft.com/office/officeart/2005/8/layout/vList3"/>
    <dgm:cxn modelId="{33338963-61FC-4678-A931-82E497486BDD}" type="presOf" srcId="{66E66BBA-9804-4603-BA95-120D5BCF6377}" destId="{F0DE3C24-3939-4162-981F-ED5D95EF9EF3}" srcOrd="0" destOrd="0" presId="urn:microsoft.com/office/officeart/2005/8/layout/vList3"/>
    <dgm:cxn modelId="{27D15773-B31D-48D4-8A73-AC45FAA88C93}" type="presOf" srcId="{2DB3EAB3-7F71-43A9-945C-9DC59C40F7EE}" destId="{735D5572-D6FB-4968-8C57-57CCC98E6F9D}" srcOrd="0" destOrd="0" presId="urn:microsoft.com/office/officeart/2005/8/layout/vList3"/>
    <dgm:cxn modelId="{B07D8A73-8919-4F42-B6E0-2E38E8FC6CA5}" srcId="{2DB3EAB3-7F71-43A9-945C-9DC59C40F7EE}" destId="{1F2C0B03-C942-45AD-8970-E3533EA95CE4}" srcOrd="0" destOrd="0" parTransId="{369873D7-0C4C-4FDB-86A3-AD2F1B27C46A}" sibTransId="{9C5482B9-B834-4B84-8274-2DD428482BE6}"/>
    <dgm:cxn modelId="{361999A9-854D-4387-93C4-1A84CC6AF673}" type="presOf" srcId="{1F2C0B03-C942-45AD-8970-E3533EA95CE4}" destId="{220168FD-4EF3-4A83-8B68-494C7AB6D27F}" srcOrd="0" destOrd="0" presId="urn:microsoft.com/office/officeart/2005/8/layout/vList3"/>
    <dgm:cxn modelId="{038F7DAB-F9F6-47F3-B700-580D23D7816B}" srcId="{2DB3EAB3-7F71-43A9-945C-9DC59C40F7EE}" destId="{66E66BBA-9804-4603-BA95-120D5BCF6377}" srcOrd="3" destOrd="0" parTransId="{D6333D84-9D0E-4986-971F-7BEE1AF94266}" sibTransId="{03035473-A5ED-4029-95D6-06529E90A1E8}"/>
    <dgm:cxn modelId="{10C29CFC-69E6-46BC-BC7F-B17A95AAB812}" srcId="{2DB3EAB3-7F71-43A9-945C-9DC59C40F7EE}" destId="{37691215-FB2B-4651-824E-9DEB6A756F3D}" srcOrd="1" destOrd="0" parTransId="{E2EAA814-C29D-43E4-AC1B-F07721AAECFB}" sibTransId="{E878A7E6-A93E-4467-89BC-2E52B00E90B2}"/>
    <dgm:cxn modelId="{4A35FB9A-7B7D-428E-B668-AD82CBA5289C}" type="presParOf" srcId="{735D5572-D6FB-4968-8C57-57CCC98E6F9D}" destId="{75409B9B-A3DA-4664-9A39-AFA1C92371D5}" srcOrd="0" destOrd="0" presId="urn:microsoft.com/office/officeart/2005/8/layout/vList3"/>
    <dgm:cxn modelId="{821CF7C9-956A-4B85-806A-6C934E9AB1C6}" type="presParOf" srcId="{75409B9B-A3DA-4664-9A39-AFA1C92371D5}" destId="{4AA631C4-A610-410B-AF37-F3A6872D09EA}" srcOrd="0" destOrd="0" presId="urn:microsoft.com/office/officeart/2005/8/layout/vList3"/>
    <dgm:cxn modelId="{043E528D-5372-4A86-8CD4-98EAF9D25EC5}" type="presParOf" srcId="{75409B9B-A3DA-4664-9A39-AFA1C92371D5}" destId="{220168FD-4EF3-4A83-8B68-494C7AB6D27F}" srcOrd="1" destOrd="0" presId="urn:microsoft.com/office/officeart/2005/8/layout/vList3"/>
    <dgm:cxn modelId="{42D8B958-62A7-4D64-9EE6-B35F60344C2A}" type="presParOf" srcId="{735D5572-D6FB-4968-8C57-57CCC98E6F9D}" destId="{2534E60D-35AA-4D15-AE62-6F10D44F9CCE}" srcOrd="1" destOrd="0" presId="urn:microsoft.com/office/officeart/2005/8/layout/vList3"/>
    <dgm:cxn modelId="{F310DAB7-44D8-408D-8136-FBDFDF6D56A3}" type="presParOf" srcId="{735D5572-D6FB-4968-8C57-57CCC98E6F9D}" destId="{83C0BEA2-F546-4B56-BCB4-40BBD4C2511A}" srcOrd="2" destOrd="0" presId="urn:microsoft.com/office/officeart/2005/8/layout/vList3"/>
    <dgm:cxn modelId="{31AB681A-C77E-479C-AC5B-D4A9358CBDE4}" type="presParOf" srcId="{83C0BEA2-F546-4B56-BCB4-40BBD4C2511A}" destId="{41B06386-F863-41D8-B3C0-484052965BF6}" srcOrd="0" destOrd="0" presId="urn:microsoft.com/office/officeart/2005/8/layout/vList3"/>
    <dgm:cxn modelId="{854D4A3A-F4C8-422B-BE25-9210F4AFDD56}" type="presParOf" srcId="{83C0BEA2-F546-4B56-BCB4-40BBD4C2511A}" destId="{9273D02C-93AC-4050-803D-04B69FE736D5}" srcOrd="1" destOrd="0" presId="urn:microsoft.com/office/officeart/2005/8/layout/vList3"/>
    <dgm:cxn modelId="{EC7AFB58-C022-4410-A36C-DD4A47D7B845}" type="presParOf" srcId="{735D5572-D6FB-4968-8C57-57CCC98E6F9D}" destId="{4C55A45B-5A6F-43CF-8B5C-DEDD5B2EF6B4}" srcOrd="3" destOrd="0" presId="urn:microsoft.com/office/officeart/2005/8/layout/vList3"/>
    <dgm:cxn modelId="{D73BD988-4736-4CE1-AED3-C63F9C7AF786}" type="presParOf" srcId="{735D5572-D6FB-4968-8C57-57CCC98E6F9D}" destId="{C3CE3270-B1A6-486F-9325-0BA7150360C0}" srcOrd="4" destOrd="0" presId="urn:microsoft.com/office/officeart/2005/8/layout/vList3"/>
    <dgm:cxn modelId="{1B5581FE-697F-47ED-85FA-1DFD20412478}" type="presParOf" srcId="{C3CE3270-B1A6-486F-9325-0BA7150360C0}" destId="{702D9597-AFA8-43E2-9359-0BA66DB97945}" srcOrd="0" destOrd="0" presId="urn:microsoft.com/office/officeart/2005/8/layout/vList3"/>
    <dgm:cxn modelId="{E6A90D62-9611-4F65-8271-A3D021E9C978}" type="presParOf" srcId="{C3CE3270-B1A6-486F-9325-0BA7150360C0}" destId="{E35B667A-CC2E-4543-AC24-A08644F2A945}" srcOrd="1" destOrd="0" presId="urn:microsoft.com/office/officeart/2005/8/layout/vList3"/>
    <dgm:cxn modelId="{1D6BA844-D821-4B2B-9EC7-98D436576690}" type="presParOf" srcId="{735D5572-D6FB-4968-8C57-57CCC98E6F9D}" destId="{7CC82B25-E563-4CBB-B616-7209DBDD2DBE}" srcOrd="5" destOrd="0" presId="urn:microsoft.com/office/officeart/2005/8/layout/vList3"/>
    <dgm:cxn modelId="{B5A8DBA7-BC89-4500-B58A-7112975CB803}" type="presParOf" srcId="{735D5572-D6FB-4968-8C57-57CCC98E6F9D}" destId="{04E620A6-4269-402A-9951-2051C79FCC5B}" srcOrd="6" destOrd="0" presId="urn:microsoft.com/office/officeart/2005/8/layout/vList3"/>
    <dgm:cxn modelId="{225E2718-84B9-492A-9DB7-05D75E4BA4BB}" type="presParOf" srcId="{04E620A6-4269-402A-9951-2051C79FCC5B}" destId="{CA4949DE-E591-478B-8C62-AF72F9805ACD}" srcOrd="0" destOrd="0" presId="urn:microsoft.com/office/officeart/2005/8/layout/vList3"/>
    <dgm:cxn modelId="{C804F64F-1DDB-4D93-889A-0A644F7D086E}" type="presParOf" srcId="{04E620A6-4269-402A-9951-2051C79FCC5B}" destId="{F0DE3C24-3939-4162-981F-ED5D95EF9EF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B3EAB3-7F71-43A9-945C-9DC59C40F7EE}" type="doc">
      <dgm:prSet loTypeId="urn:microsoft.com/office/officeart/2005/8/layout/vList3" loCatId="picture" qsTypeId="urn:microsoft.com/office/officeart/2005/8/quickstyle/3d4" qsCatId="3D" csTypeId="urn:microsoft.com/office/officeart/2005/8/colors/accent1_2" csCatId="accent1" phldr="1"/>
      <dgm:spPr/>
    </dgm:pt>
    <dgm:pt modelId="{1F2C0B03-C942-45AD-8970-E3533EA95CE4}">
      <dgm:prSet phldrT="[Text]"/>
      <dgm:spPr/>
      <dgm:t>
        <a:bodyPr/>
        <a:lstStyle/>
        <a:p>
          <a:r>
            <a:rPr lang="en-US" dirty="0"/>
            <a:t>Sender</a:t>
          </a:r>
        </a:p>
      </dgm:t>
    </dgm:pt>
    <dgm:pt modelId="{369873D7-0C4C-4FDB-86A3-AD2F1B27C46A}" type="parTrans" cxnId="{B07D8A73-8919-4F42-B6E0-2E38E8FC6CA5}">
      <dgm:prSet/>
      <dgm:spPr/>
      <dgm:t>
        <a:bodyPr/>
        <a:lstStyle/>
        <a:p>
          <a:endParaRPr lang="en-US"/>
        </a:p>
      </dgm:t>
    </dgm:pt>
    <dgm:pt modelId="{9C5482B9-B834-4B84-8274-2DD428482BE6}" type="sibTrans" cxnId="{B07D8A73-8919-4F42-B6E0-2E38E8FC6CA5}">
      <dgm:prSet/>
      <dgm:spPr/>
      <dgm:t>
        <a:bodyPr/>
        <a:lstStyle/>
        <a:p>
          <a:endParaRPr lang="en-US"/>
        </a:p>
      </dgm:t>
    </dgm:pt>
    <dgm:pt modelId="{37691215-FB2B-4651-824E-9DEB6A756F3D}">
      <dgm:prSet phldrT="[Text]"/>
      <dgm:spPr/>
      <dgm:t>
        <a:bodyPr/>
        <a:lstStyle/>
        <a:p>
          <a:r>
            <a:rPr lang="en-US" dirty="0"/>
            <a:t>Receiver </a:t>
          </a:r>
        </a:p>
      </dgm:t>
    </dgm:pt>
    <dgm:pt modelId="{E2EAA814-C29D-43E4-AC1B-F07721AAECFB}" type="parTrans" cxnId="{10C29CFC-69E6-46BC-BC7F-B17A95AAB812}">
      <dgm:prSet/>
      <dgm:spPr/>
      <dgm:t>
        <a:bodyPr/>
        <a:lstStyle/>
        <a:p>
          <a:endParaRPr lang="en-US"/>
        </a:p>
      </dgm:t>
    </dgm:pt>
    <dgm:pt modelId="{E878A7E6-A93E-4467-89BC-2E52B00E90B2}" type="sibTrans" cxnId="{10C29CFC-69E6-46BC-BC7F-B17A95AAB812}">
      <dgm:prSet/>
      <dgm:spPr/>
      <dgm:t>
        <a:bodyPr/>
        <a:lstStyle/>
        <a:p>
          <a:endParaRPr lang="en-US"/>
        </a:p>
      </dgm:t>
    </dgm:pt>
    <dgm:pt modelId="{91A360DA-F766-4E44-94DA-589548A3222D}">
      <dgm:prSet phldrT="[Text]"/>
      <dgm:spPr/>
      <dgm:t>
        <a:bodyPr/>
        <a:lstStyle/>
        <a:p>
          <a:r>
            <a:rPr lang="en-US" dirty="0"/>
            <a:t>Subject</a:t>
          </a:r>
        </a:p>
      </dgm:t>
    </dgm:pt>
    <dgm:pt modelId="{12FA8653-1DF8-4624-AEB1-58172D74D16D}" type="parTrans" cxnId="{845F7E21-DD35-4751-8B0B-F1C85DDF0616}">
      <dgm:prSet/>
      <dgm:spPr/>
      <dgm:t>
        <a:bodyPr/>
        <a:lstStyle/>
        <a:p>
          <a:endParaRPr lang="en-US"/>
        </a:p>
      </dgm:t>
    </dgm:pt>
    <dgm:pt modelId="{50A21AF8-2948-4695-9789-D34272FD9A0D}" type="sibTrans" cxnId="{845F7E21-DD35-4751-8B0B-F1C85DDF0616}">
      <dgm:prSet/>
      <dgm:spPr/>
      <dgm:t>
        <a:bodyPr/>
        <a:lstStyle/>
        <a:p>
          <a:endParaRPr lang="en-US"/>
        </a:p>
      </dgm:t>
    </dgm:pt>
    <dgm:pt modelId="{66E66BBA-9804-4603-BA95-120D5BCF6377}">
      <dgm:prSet phldrT="[Text]"/>
      <dgm:spPr/>
      <dgm:t>
        <a:bodyPr/>
        <a:lstStyle/>
        <a:p>
          <a:r>
            <a:rPr lang="en-US" dirty="0"/>
            <a:t>Body</a:t>
          </a:r>
        </a:p>
      </dgm:t>
    </dgm:pt>
    <dgm:pt modelId="{D6333D84-9D0E-4986-971F-7BEE1AF94266}" type="parTrans" cxnId="{038F7DAB-F9F6-47F3-B700-580D23D7816B}">
      <dgm:prSet/>
      <dgm:spPr/>
      <dgm:t>
        <a:bodyPr/>
        <a:lstStyle/>
        <a:p>
          <a:endParaRPr lang="en-US"/>
        </a:p>
      </dgm:t>
    </dgm:pt>
    <dgm:pt modelId="{03035473-A5ED-4029-95D6-06529E90A1E8}" type="sibTrans" cxnId="{038F7DAB-F9F6-47F3-B700-580D23D7816B}">
      <dgm:prSet/>
      <dgm:spPr/>
      <dgm:t>
        <a:bodyPr/>
        <a:lstStyle/>
        <a:p>
          <a:endParaRPr lang="en-US"/>
        </a:p>
      </dgm:t>
    </dgm:pt>
    <dgm:pt modelId="{735D5572-D6FB-4968-8C57-57CCC98E6F9D}" type="pres">
      <dgm:prSet presAssocID="{2DB3EAB3-7F71-43A9-945C-9DC59C40F7EE}" presName="linearFlow" presStyleCnt="0">
        <dgm:presLayoutVars>
          <dgm:dir/>
          <dgm:resizeHandles val="exact"/>
        </dgm:presLayoutVars>
      </dgm:prSet>
      <dgm:spPr/>
    </dgm:pt>
    <dgm:pt modelId="{75409B9B-A3DA-4664-9A39-AFA1C92371D5}" type="pres">
      <dgm:prSet presAssocID="{1F2C0B03-C942-45AD-8970-E3533EA95CE4}" presName="composite" presStyleCnt="0"/>
      <dgm:spPr/>
    </dgm:pt>
    <dgm:pt modelId="{4AA631C4-A610-410B-AF37-F3A6872D09EA}" type="pres">
      <dgm:prSet presAssocID="{1F2C0B03-C942-45AD-8970-E3533EA95CE4}" presName="imgShp" presStyleLbl="fgImgPlace1" presStyleIdx="0" presStyleCnt="4" custFlipHor="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with solid fill"/>
        </a:ext>
      </dgm:extLst>
    </dgm:pt>
    <dgm:pt modelId="{220168FD-4EF3-4A83-8B68-494C7AB6D27F}" type="pres">
      <dgm:prSet presAssocID="{1F2C0B03-C942-45AD-8970-E3533EA95CE4}" presName="txShp" presStyleLbl="node1" presStyleIdx="0" presStyleCnt="4" custFlipHor="1">
        <dgm:presLayoutVars>
          <dgm:bulletEnabled val="1"/>
        </dgm:presLayoutVars>
      </dgm:prSet>
      <dgm:spPr/>
    </dgm:pt>
    <dgm:pt modelId="{2534E60D-35AA-4D15-AE62-6F10D44F9CCE}" type="pres">
      <dgm:prSet presAssocID="{9C5482B9-B834-4B84-8274-2DD428482BE6}" presName="spacing" presStyleCnt="0"/>
      <dgm:spPr/>
    </dgm:pt>
    <dgm:pt modelId="{83C0BEA2-F546-4B56-BCB4-40BBD4C2511A}" type="pres">
      <dgm:prSet presAssocID="{37691215-FB2B-4651-824E-9DEB6A756F3D}" presName="composite" presStyleCnt="0"/>
      <dgm:spPr/>
    </dgm:pt>
    <dgm:pt modelId="{41B06386-F863-41D8-B3C0-484052965BF6}" type="pres">
      <dgm:prSet presAssocID="{37691215-FB2B-4651-824E-9DEB6A756F3D}" presName="imgShp" presStyleLbl="fgImgPlace1" presStyleIdx="1" presStyleCnt="4" custFlipHor="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with solid fill"/>
        </a:ext>
      </dgm:extLst>
    </dgm:pt>
    <dgm:pt modelId="{9273D02C-93AC-4050-803D-04B69FE736D5}" type="pres">
      <dgm:prSet presAssocID="{37691215-FB2B-4651-824E-9DEB6A756F3D}" presName="txShp" presStyleLbl="node1" presStyleIdx="1" presStyleCnt="4" custFlipHor="1">
        <dgm:presLayoutVars>
          <dgm:bulletEnabled val="1"/>
        </dgm:presLayoutVars>
      </dgm:prSet>
      <dgm:spPr/>
    </dgm:pt>
    <dgm:pt modelId="{4C55A45B-5A6F-43CF-8B5C-DEDD5B2EF6B4}" type="pres">
      <dgm:prSet presAssocID="{E878A7E6-A93E-4467-89BC-2E52B00E90B2}" presName="spacing" presStyleCnt="0"/>
      <dgm:spPr/>
    </dgm:pt>
    <dgm:pt modelId="{C3CE3270-B1A6-486F-9325-0BA7150360C0}" type="pres">
      <dgm:prSet presAssocID="{91A360DA-F766-4E44-94DA-589548A3222D}" presName="composite" presStyleCnt="0"/>
      <dgm:spPr/>
    </dgm:pt>
    <dgm:pt modelId="{702D9597-AFA8-43E2-9359-0BA66DB97945}" type="pres">
      <dgm:prSet presAssocID="{91A360DA-F766-4E44-94DA-589548A3222D}" presName="imgShp" presStyleLbl="fgImgPlace1" presStyleIdx="2" presStyleCnt="4" custFlipHor="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bubble with solid fill"/>
        </a:ext>
      </dgm:extLst>
    </dgm:pt>
    <dgm:pt modelId="{E35B667A-CC2E-4543-AC24-A08644F2A945}" type="pres">
      <dgm:prSet presAssocID="{91A360DA-F766-4E44-94DA-589548A3222D}" presName="txShp" presStyleLbl="node1" presStyleIdx="2" presStyleCnt="4" custFlipHor="1">
        <dgm:presLayoutVars>
          <dgm:bulletEnabled val="1"/>
        </dgm:presLayoutVars>
      </dgm:prSet>
      <dgm:spPr/>
    </dgm:pt>
    <dgm:pt modelId="{7CC82B25-E563-4CBB-B616-7209DBDD2DBE}" type="pres">
      <dgm:prSet presAssocID="{50A21AF8-2948-4695-9789-D34272FD9A0D}" presName="spacing" presStyleCnt="0"/>
      <dgm:spPr/>
    </dgm:pt>
    <dgm:pt modelId="{04E620A6-4269-402A-9951-2051C79FCC5B}" type="pres">
      <dgm:prSet presAssocID="{66E66BBA-9804-4603-BA95-120D5BCF6377}" presName="composite" presStyleCnt="0"/>
      <dgm:spPr/>
    </dgm:pt>
    <dgm:pt modelId="{CA4949DE-E591-478B-8C62-AF72F9805ACD}" type="pres">
      <dgm:prSet presAssocID="{66E66BBA-9804-4603-BA95-120D5BCF6377}"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with solid fill"/>
        </a:ext>
      </dgm:extLst>
    </dgm:pt>
    <dgm:pt modelId="{F0DE3C24-3939-4162-981F-ED5D95EF9EF3}" type="pres">
      <dgm:prSet presAssocID="{66E66BBA-9804-4603-BA95-120D5BCF6377}" presName="txShp" presStyleLbl="node1" presStyleIdx="3" presStyleCnt="4" custFlipHor="1">
        <dgm:presLayoutVars>
          <dgm:bulletEnabled val="1"/>
        </dgm:presLayoutVars>
      </dgm:prSet>
      <dgm:spPr/>
    </dgm:pt>
  </dgm:ptLst>
  <dgm:cxnLst>
    <dgm:cxn modelId="{845F7E21-DD35-4751-8B0B-F1C85DDF0616}" srcId="{2DB3EAB3-7F71-43A9-945C-9DC59C40F7EE}" destId="{91A360DA-F766-4E44-94DA-589548A3222D}" srcOrd="2" destOrd="0" parTransId="{12FA8653-1DF8-4624-AEB1-58172D74D16D}" sibTransId="{50A21AF8-2948-4695-9789-D34272FD9A0D}"/>
    <dgm:cxn modelId="{2C677E5B-0A72-4D56-8A05-A7A1A9A73674}" type="presOf" srcId="{37691215-FB2B-4651-824E-9DEB6A756F3D}" destId="{9273D02C-93AC-4050-803D-04B69FE736D5}" srcOrd="0" destOrd="0" presId="urn:microsoft.com/office/officeart/2005/8/layout/vList3"/>
    <dgm:cxn modelId="{9951E061-771F-411E-A253-A8A1506992A1}" type="presOf" srcId="{91A360DA-F766-4E44-94DA-589548A3222D}" destId="{E35B667A-CC2E-4543-AC24-A08644F2A945}" srcOrd="0" destOrd="0" presId="urn:microsoft.com/office/officeart/2005/8/layout/vList3"/>
    <dgm:cxn modelId="{33338963-61FC-4678-A931-82E497486BDD}" type="presOf" srcId="{66E66BBA-9804-4603-BA95-120D5BCF6377}" destId="{F0DE3C24-3939-4162-981F-ED5D95EF9EF3}" srcOrd="0" destOrd="0" presId="urn:microsoft.com/office/officeart/2005/8/layout/vList3"/>
    <dgm:cxn modelId="{27D15773-B31D-48D4-8A73-AC45FAA88C93}" type="presOf" srcId="{2DB3EAB3-7F71-43A9-945C-9DC59C40F7EE}" destId="{735D5572-D6FB-4968-8C57-57CCC98E6F9D}" srcOrd="0" destOrd="0" presId="urn:microsoft.com/office/officeart/2005/8/layout/vList3"/>
    <dgm:cxn modelId="{B07D8A73-8919-4F42-B6E0-2E38E8FC6CA5}" srcId="{2DB3EAB3-7F71-43A9-945C-9DC59C40F7EE}" destId="{1F2C0B03-C942-45AD-8970-E3533EA95CE4}" srcOrd="0" destOrd="0" parTransId="{369873D7-0C4C-4FDB-86A3-AD2F1B27C46A}" sibTransId="{9C5482B9-B834-4B84-8274-2DD428482BE6}"/>
    <dgm:cxn modelId="{361999A9-854D-4387-93C4-1A84CC6AF673}" type="presOf" srcId="{1F2C0B03-C942-45AD-8970-E3533EA95CE4}" destId="{220168FD-4EF3-4A83-8B68-494C7AB6D27F}" srcOrd="0" destOrd="0" presId="urn:microsoft.com/office/officeart/2005/8/layout/vList3"/>
    <dgm:cxn modelId="{038F7DAB-F9F6-47F3-B700-580D23D7816B}" srcId="{2DB3EAB3-7F71-43A9-945C-9DC59C40F7EE}" destId="{66E66BBA-9804-4603-BA95-120D5BCF6377}" srcOrd="3" destOrd="0" parTransId="{D6333D84-9D0E-4986-971F-7BEE1AF94266}" sibTransId="{03035473-A5ED-4029-95D6-06529E90A1E8}"/>
    <dgm:cxn modelId="{10C29CFC-69E6-46BC-BC7F-B17A95AAB812}" srcId="{2DB3EAB3-7F71-43A9-945C-9DC59C40F7EE}" destId="{37691215-FB2B-4651-824E-9DEB6A756F3D}" srcOrd="1" destOrd="0" parTransId="{E2EAA814-C29D-43E4-AC1B-F07721AAECFB}" sibTransId="{E878A7E6-A93E-4467-89BC-2E52B00E90B2}"/>
    <dgm:cxn modelId="{4A35FB9A-7B7D-428E-B668-AD82CBA5289C}" type="presParOf" srcId="{735D5572-D6FB-4968-8C57-57CCC98E6F9D}" destId="{75409B9B-A3DA-4664-9A39-AFA1C92371D5}" srcOrd="0" destOrd="0" presId="urn:microsoft.com/office/officeart/2005/8/layout/vList3"/>
    <dgm:cxn modelId="{821CF7C9-956A-4B85-806A-6C934E9AB1C6}" type="presParOf" srcId="{75409B9B-A3DA-4664-9A39-AFA1C92371D5}" destId="{4AA631C4-A610-410B-AF37-F3A6872D09EA}" srcOrd="0" destOrd="0" presId="urn:microsoft.com/office/officeart/2005/8/layout/vList3"/>
    <dgm:cxn modelId="{043E528D-5372-4A86-8CD4-98EAF9D25EC5}" type="presParOf" srcId="{75409B9B-A3DA-4664-9A39-AFA1C92371D5}" destId="{220168FD-4EF3-4A83-8B68-494C7AB6D27F}" srcOrd="1" destOrd="0" presId="urn:microsoft.com/office/officeart/2005/8/layout/vList3"/>
    <dgm:cxn modelId="{42D8B958-62A7-4D64-9EE6-B35F60344C2A}" type="presParOf" srcId="{735D5572-D6FB-4968-8C57-57CCC98E6F9D}" destId="{2534E60D-35AA-4D15-AE62-6F10D44F9CCE}" srcOrd="1" destOrd="0" presId="urn:microsoft.com/office/officeart/2005/8/layout/vList3"/>
    <dgm:cxn modelId="{F310DAB7-44D8-408D-8136-FBDFDF6D56A3}" type="presParOf" srcId="{735D5572-D6FB-4968-8C57-57CCC98E6F9D}" destId="{83C0BEA2-F546-4B56-BCB4-40BBD4C2511A}" srcOrd="2" destOrd="0" presId="urn:microsoft.com/office/officeart/2005/8/layout/vList3"/>
    <dgm:cxn modelId="{31AB681A-C77E-479C-AC5B-D4A9358CBDE4}" type="presParOf" srcId="{83C0BEA2-F546-4B56-BCB4-40BBD4C2511A}" destId="{41B06386-F863-41D8-B3C0-484052965BF6}" srcOrd="0" destOrd="0" presId="urn:microsoft.com/office/officeart/2005/8/layout/vList3"/>
    <dgm:cxn modelId="{854D4A3A-F4C8-422B-BE25-9210F4AFDD56}" type="presParOf" srcId="{83C0BEA2-F546-4B56-BCB4-40BBD4C2511A}" destId="{9273D02C-93AC-4050-803D-04B69FE736D5}" srcOrd="1" destOrd="0" presId="urn:microsoft.com/office/officeart/2005/8/layout/vList3"/>
    <dgm:cxn modelId="{EC7AFB58-C022-4410-A36C-DD4A47D7B845}" type="presParOf" srcId="{735D5572-D6FB-4968-8C57-57CCC98E6F9D}" destId="{4C55A45B-5A6F-43CF-8B5C-DEDD5B2EF6B4}" srcOrd="3" destOrd="0" presId="urn:microsoft.com/office/officeart/2005/8/layout/vList3"/>
    <dgm:cxn modelId="{D73BD988-4736-4CE1-AED3-C63F9C7AF786}" type="presParOf" srcId="{735D5572-D6FB-4968-8C57-57CCC98E6F9D}" destId="{C3CE3270-B1A6-486F-9325-0BA7150360C0}" srcOrd="4" destOrd="0" presId="urn:microsoft.com/office/officeart/2005/8/layout/vList3"/>
    <dgm:cxn modelId="{1B5581FE-697F-47ED-85FA-1DFD20412478}" type="presParOf" srcId="{C3CE3270-B1A6-486F-9325-0BA7150360C0}" destId="{702D9597-AFA8-43E2-9359-0BA66DB97945}" srcOrd="0" destOrd="0" presId="urn:microsoft.com/office/officeart/2005/8/layout/vList3"/>
    <dgm:cxn modelId="{E6A90D62-9611-4F65-8271-A3D021E9C978}" type="presParOf" srcId="{C3CE3270-B1A6-486F-9325-0BA7150360C0}" destId="{E35B667A-CC2E-4543-AC24-A08644F2A945}" srcOrd="1" destOrd="0" presId="urn:microsoft.com/office/officeart/2005/8/layout/vList3"/>
    <dgm:cxn modelId="{1D6BA844-D821-4B2B-9EC7-98D436576690}" type="presParOf" srcId="{735D5572-D6FB-4968-8C57-57CCC98E6F9D}" destId="{7CC82B25-E563-4CBB-B616-7209DBDD2DBE}" srcOrd="5" destOrd="0" presId="urn:microsoft.com/office/officeart/2005/8/layout/vList3"/>
    <dgm:cxn modelId="{B5A8DBA7-BC89-4500-B58A-7112975CB803}" type="presParOf" srcId="{735D5572-D6FB-4968-8C57-57CCC98E6F9D}" destId="{04E620A6-4269-402A-9951-2051C79FCC5B}" srcOrd="6" destOrd="0" presId="urn:microsoft.com/office/officeart/2005/8/layout/vList3"/>
    <dgm:cxn modelId="{225E2718-84B9-492A-9DB7-05D75E4BA4BB}" type="presParOf" srcId="{04E620A6-4269-402A-9951-2051C79FCC5B}" destId="{CA4949DE-E591-478B-8C62-AF72F9805ACD}" srcOrd="0" destOrd="0" presId="urn:microsoft.com/office/officeart/2005/8/layout/vList3"/>
    <dgm:cxn modelId="{C804F64F-1DDB-4D93-889A-0A644F7D086E}" type="presParOf" srcId="{04E620A6-4269-402A-9951-2051C79FCC5B}" destId="{F0DE3C24-3939-4162-981F-ED5D95EF9EF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175FF6-FBC2-4B90-9589-3F87A8D087F9}" type="doc">
      <dgm:prSet loTypeId="urn:microsoft.com/office/officeart/2005/8/layout/funnel1" loCatId="relationship" qsTypeId="urn:microsoft.com/office/officeart/2005/8/quickstyle/3d3" qsCatId="3D" csTypeId="urn:microsoft.com/office/officeart/2005/8/colors/accent1_2" csCatId="accent1" phldr="1"/>
      <dgm:spPr/>
      <dgm:t>
        <a:bodyPr/>
        <a:lstStyle/>
        <a:p>
          <a:endParaRPr lang="en-US"/>
        </a:p>
      </dgm:t>
    </dgm:pt>
    <dgm:pt modelId="{3F411EAD-5A27-4B79-AD87-2F10EF0A3627}">
      <dgm:prSet phldrT="[Text]" custT="1"/>
      <dgm:spPr/>
      <dgm:t>
        <a:bodyPr/>
        <a:lstStyle/>
        <a:p>
          <a:r>
            <a:rPr lang="en-US" sz="1050" dirty="0"/>
            <a:t>Sender</a:t>
          </a:r>
        </a:p>
      </dgm:t>
    </dgm:pt>
    <dgm:pt modelId="{588B6AE1-BF5F-4B3D-8ED2-408A87BD3656}" type="parTrans" cxnId="{FFF4540F-FCF2-44F3-AF2A-2A126C9D31A2}">
      <dgm:prSet/>
      <dgm:spPr/>
      <dgm:t>
        <a:bodyPr/>
        <a:lstStyle/>
        <a:p>
          <a:endParaRPr lang="en-US"/>
        </a:p>
      </dgm:t>
    </dgm:pt>
    <dgm:pt modelId="{D71FC8D4-80A4-43F3-B488-0768B118F13C}" type="sibTrans" cxnId="{FFF4540F-FCF2-44F3-AF2A-2A126C9D31A2}">
      <dgm:prSet/>
      <dgm:spPr/>
      <dgm:t>
        <a:bodyPr/>
        <a:lstStyle/>
        <a:p>
          <a:endParaRPr lang="en-US"/>
        </a:p>
      </dgm:t>
    </dgm:pt>
    <dgm:pt modelId="{B3E49BC2-8506-40BF-8DEB-82A035084F6D}">
      <dgm:prSet phldrT="[Text]" custT="1"/>
      <dgm:spPr/>
      <dgm:t>
        <a:bodyPr/>
        <a:lstStyle/>
        <a:p>
          <a:r>
            <a:rPr lang="en-US" sz="1100" dirty="0"/>
            <a:t>Receiver </a:t>
          </a:r>
        </a:p>
      </dgm:t>
    </dgm:pt>
    <dgm:pt modelId="{E9A74F33-6DDB-44C5-B5F8-3E7D71BD2E28}" type="parTrans" cxnId="{F3B94697-EA12-49A7-B37B-43C466CD77B6}">
      <dgm:prSet/>
      <dgm:spPr/>
      <dgm:t>
        <a:bodyPr/>
        <a:lstStyle/>
        <a:p>
          <a:endParaRPr lang="en-US"/>
        </a:p>
      </dgm:t>
    </dgm:pt>
    <dgm:pt modelId="{190F2799-2776-4003-B7E9-FDA5562B36EA}" type="sibTrans" cxnId="{F3B94697-EA12-49A7-B37B-43C466CD77B6}">
      <dgm:prSet/>
      <dgm:spPr/>
      <dgm:t>
        <a:bodyPr/>
        <a:lstStyle/>
        <a:p>
          <a:endParaRPr lang="en-US"/>
        </a:p>
      </dgm:t>
    </dgm:pt>
    <dgm:pt modelId="{7E0B88BA-B1DF-4AF3-BE27-0C48A1C9E366}">
      <dgm:prSet phldrT="[Text]"/>
      <dgm:spPr/>
      <dgm:t>
        <a:bodyPr/>
        <a:lstStyle/>
        <a:p>
          <a:r>
            <a:rPr lang="en-US" dirty="0"/>
            <a:t>Body</a:t>
          </a:r>
        </a:p>
      </dgm:t>
    </dgm:pt>
    <dgm:pt modelId="{94A6A2AE-6266-4816-A866-75200039E9D8}" type="parTrans" cxnId="{EAAF3791-A71C-4F08-8D57-3C5DA3E8551E}">
      <dgm:prSet/>
      <dgm:spPr/>
      <dgm:t>
        <a:bodyPr/>
        <a:lstStyle/>
        <a:p>
          <a:endParaRPr lang="en-US"/>
        </a:p>
      </dgm:t>
    </dgm:pt>
    <dgm:pt modelId="{05850569-608A-46F5-B7D0-82637F9F7944}" type="sibTrans" cxnId="{EAAF3791-A71C-4F08-8D57-3C5DA3E8551E}">
      <dgm:prSet/>
      <dgm:spPr/>
      <dgm:t>
        <a:bodyPr/>
        <a:lstStyle/>
        <a:p>
          <a:endParaRPr lang="en-US"/>
        </a:p>
      </dgm:t>
    </dgm:pt>
    <dgm:pt modelId="{B69EA064-CB22-45F1-8331-7BE75CDF92B8}">
      <dgm:prSet phldrT="[Text]" custT="1"/>
      <dgm:spPr/>
      <dgm:t>
        <a:bodyPr/>
        <a:lstStyle/>
        <a:p>
          <a:r>
            <a:rPr lang="en-US" sz="1200" dirty="0"/>
            <a:t>Mail</a:t>
          </a:r>
        </a:p>
        <a:p>
          <a:endParaRPr lang="en-US" sz="600" dirty="0"/>
        </a:p>
      </dgm:t>
    </dgm:pt>
    <dgm:pt modelId="{A3A47481-409B-4E00-85A5-2A7589A556ED}" type="sibTrans" cxnId="{9D994986-4839-48A6-BAED-2B05298CABFC}">
      <dgm:prSet/>
      <dgm:spPr/>
      <dgm:t>
        <a:bodyPr/>
        <a:lstStyle/>
        <a:p>
          <a:endParaRPr lang="en-US"/>
        </a:p>
      </dgm:t>
    </dgm:pt>
    <dgm:pt modelId="{3E2AD039-35A6-4A28-ACD0-71B94E3E150C}" type="parTrans" cxnId="{9D994986-4839-48A6-BAED-2B05298CABFC}">
      <dgm:prSet/>
      <dgm:spPr/>
      <dgm:t>
        <a:bodyPr/>
        <a:lstStyle/>
        <a:p>
          <a:endParaRPr lang="en-US"/>
        </a:p>
      </dgm:t>
    </dgm:pt>
    <dgm:pt modelId="{39ADA1C3-8AC9-4623-B513-3B66EC755E41}" type="pres">
      <dgm:prSet presAssocID="{9F175FF6-FBC2-4B90-9589-3F87A8D087F9}" presName="Name0" presStyleCnt="0">
        <dgm:presLayoutVars>
          <dgm:chMax val="4"/>
          <dgm:resizeHandles val="exact"/>
        </dgm:presLayoutVars>
      </dgm:prSet>
      <dgm:spPr/>
    </dgm:pt>
    <dgm:pt modelId="{6B9355D6-0B20-4E1E-989D-372BF4CBFB14}" type="pres">
      <dgm:prSet presAssocID="{9F175FF6-FBC2-4B90-9589-3F87A8D087F9}" presName="ellipse" presStyleLbl="trBgShp" presStyleIdx="0" presStyleCnt="1"/>
      <dgm:spPr/>
    </dgm:pt>
    <dgm:pt modelId="{A67845F1-FD0D-47D5-A48E-53AFA29ECB63}" type="pres">
      <dgm:prSet presAssocID="{9F175FF6-FBC2-4B90-9589-3F87A8D087F9}" presName="arrow1" presStyleLbl="fgShp" presStyleIdx="0" presStyleCnt="1"/>
      <dgm:spPr/>
    </dgm:pt>
    <dgm:pt modelId="{305533CC-E315-4C2D-99CA-AEA0203119B9}" type="pres">
      <dgm:prSet presAssocID="{9F175FF6-FBC2-4B90-9589-3F87A8D087F9}" presName="rectangle" presStyleLbl="revTx" presStyleIdx="0" presStyleCnt="1">
        <dgm:presLayoutVars>
          <dgm:bulletEnabled val="1"/>
        </dgm:presLayoutVars>
      </dgm:prSet>
      <dgm:spPr/>
    </dgm:pt>
    <dgm:pt modelId="{973C72EF-1366-446F-898B-40EEE505E7FF}" type="pres">
      <dgm:prSet presAssocID="{B3E49BC2-8506-40BF-8DEB-82A035084F6D}" presName="item1" presStyleLbl="node1" presStyleIdx="0" presStyleCnt="3" custLinFactNeighborX="15105" custLinFactNeighborY="10790">
        <dgm:presLayoutVars>
          <dgm:bulletEnabled val="1"/>
        </dgm:presLayoutVars>
      </dgm:prSet>
      <dgm:spPr/>
    </dgm:pt>
    <dgm:pt modelId="{BFB03C74-EB54-433B-ADD0-00B25CF6C8D6}" type="pres">
      <dgm:prSet presAssocID="{7E0B88BA-B1DF-4AF3-BE27-0C48A1C9E366}" presName="item2" presStyleLbl="node1" presStyleIdx="1" presStyleCnt="3" custScaleX="124694" custScaleY="105212">
        <dgm:presLayoutVars>
          <dgm:bulletEnabled val="1"/>
        </dgm:presLayoutVars>
      </dgm:prSet>
      <dgm:spPr/>
    </dgm:pt>
    <dgm:pt modelId="{BC7F440D-C3E0-4CBF-B03B-E54627A2C338}" type="pres">
      <dgm:prSet presAssocID="{B69EA064-CB22-45F1-8331-7BE75CDF92B8}" presName="item3" presStyleLbl="node1" presStyleIdx="2" presStyleCnt="3">
        <dgm:presLayoutVars>
          <dgm:bulletEnabled val="1"/>
        </dgm:presLayoutVars>
      </dgm:prSet>
      <dgm:spPr/>
    </dgm:pt>
    <dgm:pt modelId="{E3CA5E39-278B-4188-A029-13BF8C9DC789}" type="pres">
      <dgm:prSet presAssocID="{9F175FF6-FBC2-4B90-9589-3F87A8D087F9}" presName="funnel" presStyleLbl="trAlignAcc1" presStyleIdx="0" presStyleCnt="1" custLinFactNeighborX="347" custLinFactNeighborY="-893"/>
      <dgm:spPr/>
    </dgm:pt>
  </dgm:ptLst>
  <dgm:cxnLst>
    <dgm:cxn modelId="{FFF4540F-FCF2-44F3-AF2A-2A126C9D31A2}" srcId="{9F175FF6-FBC2-4B90-9589-3F87A8D087F9}" destId="{3F411EAD-5A27-4B79-AD87-2F10EF0A3627}" srcOrd="0" destOrd="0" parTransId="{588B6AE1-BF5F-4B3D-8ED2-408A87BD3656}" sibTransId="{D71FC8D4-80A4-43F3-B488-0768B118F13C}"/>
    <dgm:cxn modelId="{FFB4A517-8DFB-40DC-82AA-C6BB0EA774B2}" type="presOf" srcId="{B3E49BC2-8506-40BF-8DEB-82A035084F6D}" destId="{BFB03C74-EB54-433B-ADD0-00B25CF6C8D6}" srcOrd="0" destOrd="0" presId="urn:microsoft.com/office/officeart/2005/8/layout/funnel1"/>
    <dgm:cxn modelId="{D5CEF53B-C471-4C75-8ED3-1A641C271E68}" type="presOf" srcId="{3F411EAD-5A27-4B79-AD87-2F10EF0A3627}" destId="{BC7F440D-C3E0-4CBF-B03B-E54627A2C338}" srcOrd="0" destOrd="0" presId="urn:microsoft.com/office/officeart/2005/8/layout/funnel1"/>
    <dgm:cxn modelId="{84135674-426A-4F60-A4B6-1BD332AE75AC}" type="presOf" srcId="{7E0B88BA-B1DF-4AF3-BE27-0C48A1C9E366}" destId="{973C72EF-1366-446F-898B-40EEE505E7FF}" srcOrd="0" destOrd="0" presId="urn:microsoft.com/office/officeart/2005/8/layout/funnel1"/>
    <dgm:cxn modelId="{9D994986-4839-48A6-BAED-2B05298CABFC}" srcId="{9F175FF6-FBC2-4B90-9589-3F87A8D087F9}" destId="{B69EA064-CB22-45F1-8331-7BE75CDF92B8}" srcOrd="3" destOrd="0" parTransId="{3E2AD039-35A6-4A28-ACD0-71B94E3E150C}" sibTransId="{A3A47481-409B-4E00-85A5-2A7589A556ED}"/>
    <dgm:cxn modelId="{EAAF3791-A71C-4F08-8D57-3C5DA3E8551E}" srcId="{9F175FF6-FBC2-4B90-9589-3F87A8D087F9}" destId="{7E0B88BA-B1DF-4AF3-BE27-0C48A1C9E366}" srcOrd="2" destOrd="0" parTransId="{94A6A2AE-6266-4816-A866-75200039E9D8}" sibTransId="{05850569-608A-46F5-B7D0-82637F9F7944}"/>
    <dgm:cxn modelId="{F3B94697-EA12-49A7-B37B-43C466CD77B6}" srcId="{9F175FF6-FBC2-4B90-9589-3F87A8D087F9}" destId="{B3E49BC2-8506-40BF-8DEB-82A035084F6D}" srcOrd="1" destOrd="0" parTransId="{E9A74F33-6DDB-44C5-B5F8-3E7D71BD2E28}" sibTransId="{190F2799-2776-4003-B7E9-FDA5562B36EA}"/>
    <dgm:cxn modelId="{40DCCBB8-D0A1-4F0E-80FB-FE081A257DA7}" type="presOf" srcId="{B69EA064-CB22-45F1-8331-7BE75CDF92B8}" destId="{305533CC-E315-4C2D-99CA-AEA0203119B9}" srcOrd="0" destOrd="0" presId="urn:microsoft.com/office/officeart/2005/8/layout/funnel1"/>
    <dgm:cxn modelId="{0039A1F0-4F0B-4A89-BC61-A9F73D391A2D}" type="presOf" srcId="{9F175FF6-FBC2-4B90-9589-3F87A8D087F9}" destId="{39ADA1C3-8AC9-4623-B513-3B66EC755E41}" srcOrd="0" destOrd="0" presId="urn:microsoft.com/office/officeart/2005/8/layout/funnel1"/>
    <dgm:cxn modelId="{D23C123A-EE68-4FF5-94C3-2FF6FD93041E}" type="presParOf" srcId="{39ADA1C3-8AC9-4623-B513-3B66EC755E41}" destId="{6B9355D6-0B20-4E1E-989D-372BF4CBFB14}" srcOrd="0" destOrd="0" presId="urn:microsoft.com/office/officeart/2005/8/layout/funnel1"/>
    <dgm:cxn modelId="{9D0D98F4-68AE-4117-8805-A154379FAD68}" type="presParOf" srcId="{39ADA1C3-8AC9-4623-B513-3B66EC755E41}" destId="{A67845F1-FD0D-47D5-A48E-53AFA29ECB63}" srcOrd="1" destOrd="0" presId="urn:microsoft.com/office/officeart/2005/8/layout/funnel1"/>
    <dgm:cxn modelId="{3D0F6EB9-FADC-4B1B-80CD-B6F78543DF5F}" type="presParOf" srcId="{39ADA1C3-8AC9-4623-B513-3B66EC755E41}" destId="{305533CC-E315-4C2D-99CA-AEA0203119B9}" srcOrd="2" destOrd="0" presId="urn:microsoft.com/office/officeart/2005/8/layout/funnel1"/>
    <dgm:cxn modelId="{622A038B-BFB5-4E68-8A3A-CDFE3803F04B}" type="presParOf" srcId="{39ADA1C3-8AC9-4623-B513-3B66EC755E41}" destId="{973C72EF-1366-446F-898B-40EEE505E7FF}" srcOrd="3" destOrd="0" presId="urn:microsoft.com/office/officeart/2005/8/layout/funnel1"/>
    <dgm:cxn modelId="{CB5AF5AE-123A-4897-91D6-329B451C743C}" type="presParOf" srcId="{39ADA1C3-8AC9-4623-B513-3B66EC755E41}" destId="{BFB03C74-EB54-433B-ADD0-00B25CF6C8D6}" srcOrd="4" destOrd="0" presId="urn:microsoft.com/office/officeart/2005/8/layout/funnel1"/>
    <dgm:cxn modelId="{585BC1A0-0025-4C24-B697-377F26941AB5}" type="presParOf" srcId="{39ADA1C3-8AC9-4623-B513-3B66EC755E41}" destId="{BC7F440D-C3E0-4CBF-B03B-E54627A2C338}" srcOrd="5" destOrd="0" presId="urn:microsoft.com/office/officeart/2005/8/layout/funnel1"/>
    <dgm:cxn modelId="{379DE34A-3C72-4AB1-98EE-DEB7BFB4ED62}" type="presParOf" srcId="{39ADA1C3-8AC9-4623-B513-3B66EC755E41}" destId="{E3CA5E39-278B-4188-A029-13BF8C9DC78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B3EAB3-7F71-43A9-945C-9DC59C40F7EE}" type="doc">
      <dgm:prSet loTypeId="urn:microsoft.com/office/officeart/2005/8/layout/vList3" loCatId="picture" qsTypeId="urn:microsoft.com/office/officeart/2005/8/quickstyle/3d4" qsCatId="3D" csTypeId="urn:microsoft.com/office/officeart/2005/8/colors/accent1_2" csCatId="accent1" phldr="1"/>
      <dgm:spPr/>
    </dgm:pt>
    <dgm:pt modelId="{1F2C0B03-C942-45AD-8970-E3533EA95CE4}">
      <dgm:prSet phldrT="[Text]"/>
      <dgm:spPr/>
      <dgm:t>
        <a:bodyPr/>
        <a:lstStyle/>
        <a:p>
          <a:r>
            <a:rPr lang="en-US" dirty="0"/>
            <a:t>Sender</a:t>
          </a:r>
        </a:p>
      </dgm:t>
    </dgm:pt>
    <dgm:pt modelId="{369873D7-0C4C-4FDB-86A3-AD2F1B27C46A}" type="parTrans" cxnId="{B07D8A73-8919-4F42-B6E0-2E38E8FC6CA5}">
      <dgm:prSet/>
      <dgm:spPr/>
      <dgm:t>
        <a:bodyPr/>
        <a:lstStyle/>
        <a:p>
          <a:endParaRPr lang="en-US"/>
        </a:p>
      </dgm:t>
    </dgm:pt>
    <dgm:pt modelId="{9C5482B9-B834-4B84-8274-2DD428482BE6}" type="sibTrans" cxnId="{B07D8A73-8919-4F42-B6E0-2E38E8FC6CA5}">
      <dgm:prSet/>
      <dgm:spPr/>
      <dgm:t>
        <a:bodyPr/>
        <a:lstStyle/>
        <a:p>
          <a:endParaRPr lang="en-US"/>
        </a:p>
      </dgm:t>
    </dgm:pt>
    <dgm:pt modelId="{37691215-FB2B-4651-824E-9DEB6A756F3D}">
      <dgm:prSet phldrT="[Text]"/>
      <dgm:spPr/>
      <dgm:t>
        <a:bodyPr/>
        <a:lstStyle/>
        <a:p>
          <a:r>
            <a:rPr lang="en-US" dirty="0"/>
            <a:t>Receiver </a:t>
          </a:r>
        </a:p>
      </dgm:t>
    </dgm:pt>
    <dgm:pt modelId="{E2EAA814-C29D-43E4-AC1B-F07721AAECFB}" type="parTrans" cxnId="{10C29CFC-69E6-46BC-BC7F-B17A95AAB812}">
      <dgm:prSet/>
      <dgm:spPr/>
      <dgm:t>
        <a:bodyPr/>
        <a:lstStyle/>
        <a:p>
          <a:endParaRPr lang="en-US"/>
        </a:p>
      </dgm:t>
    </dgm:pt>
    <dgm:pt modelId="{E878A7E6-A93E-4467-89BC-2E52B00E90B2}" type="sibTrans" cxnId="{10C29CFC-69E6-46BC-BC7F-B17A95AAB812}">
      <dgm:prSet/>
      <dgm:spPr/>
      <dgm:t>
        <a:bodyPr/>
        <a:lstStyle/>
        <a:p>
          <a:endParaRPr lang="en-US"/>
        </a:p>
      </dgm:t>
    </dgm:pt>
    <dgm:pt modelId="{91A360DA-F766-4E44-94DA-589548A3222D}">
      <dgm:prSet phldrT="[Text]"/>
      <dgm:spPr/>
      <dgm:t>
        <a:bodyPr/>
        <a:lstStyle/>
        <a:p>
          <a:r>
            <a:rPr lang="en-US" dirty="0"/>
            <a:t>Subject</a:t>
          </a:r>
        </a:p>
      </dgm:t>
    </dgm:pt>
    <dgm:pt modelId="{12FA8653-1DF8-4624-AEB1-58172D74D16D}" type="parTrans" cxnId="{845F7E21-DD35-4751-8B0B-F1C85DDF0616}">
      <dgm:prSet/>
      <dgm:spPr/>
      <dgm:t>
        <a:bodyPr/>
        <a:lstStyle/>
        <a:p>
          <a:endParaRPr lang="en-US"/>
        </a:p>
      </dgm:t>
    </dgm:pt>
    <dgm:pt modelId="{50A21AF8-2948-4695-9789-D34272FD9A0D}" type="sibTrans" cxnId="{845F7E21-DD35-4751-8B0B-F1C85DDF0616}">
      <dgm:prSet/>
      <dgm:spPr/>
      <dgm:t>
        <a:bodyPr/>
        <a:lstStyle/>
        <a:p>
          <a:endParaRPr lang="en-US"/>
        </a:p>
      </dgm:t>
    </dgm:pt>
    <dgm:pt modelId="{66E66BBA-9804-4603-BA95-120D5BCF6377}">
      <dgm:prSet phldrT="[Text]"/>
      <dgm:spPr/>
      <dgm:t>
        <a:bodyPr/>
        <a:lstStyle/>
        <a:p>
          <a:r>
            <a:rPr lang="en-US" dirty="0"/>
            <a:t>Body</a:t>
          </a:r>
        </a:p>
      </dgm:t>
    </dgm:pt>
    <dgm:pt modelId="{D6333D84-9D0E-4986-971F-7BEE1AF94266}" type="parTrans" cxnId="{038F7DAB-F9F6-47F3-B700-580D23D7816B}">
      <dgm:prSet/>
      <dgm:spPr/>
      <dgm:t>
        <a:bodyPr/>
        <a:lstStyle/>
        <a:p>
          <a:endParaRPr lang="en-US"/>
        </a:p>
      </dgm:t>
    </dgm:pt>
    <dgm:pt modelId="{03035473-A5ED-4029-95D6-06529E90A1E8}" type="sibTrans" cxnId="{038F7DAB-F9F6-47F3-B700-580D23D7816B}">
      <dgm:prSet/>
      <dgm:spPr/>
      <dgm:t>
        <a:bodyPr/>
        <a:lstStyle/>
        <a:p>
          <a:endParaRPr lang="en-US"/>
        </a:p>
      </dgm:t>
    </dgm:pt>
    <dgm:pt modelId="{735D5572-D6FB-4968-8C57-57CCC98E6F9D}" type="pres">
      <dgm:prSet presAssocID="{2DB3EAB3-7F71-43A9-945C-9DC59C40F7EE}" presName="linearFlow" presStyleCnt="0">
        <dgm:presLayoutVars>
          <dgm:dir/>
          <dgm:resizeHandles val="exact"/>
        </dgm:presLayoutVars>
      </dgm:prSet>
      <dgm:spPr/>
    </dgm:pt>
    <dgm:pt modelId="{75409B9B-A3DA-4664-9A39-AFA1C92371D5}" type="pres">
      <dgm:prSet presAssocID="{1F2C0B03-C942-45AD-8970-E3533EA95CE4}" presName="composite" presStyleCnt="0"/>
      <dgm:spPr/>
    </dgm:pt>
    <dgm:pt modelId="{4AA631C4-A610-410B-AF37-F3A6872D09EA}" type="pres">
      <dgm:prSet presAssocID="{1F2C0B03-C942-45AD-8970-E3533EA95CE4}" presName="imgShp" presStyleLbl="fgImgPlace1" presStyleIdx="0" presStyleCnt="4" custFlipHor="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with solid fill"/>
        </a:ext>
      </dgm:extLst>
    </dgm:pt>
    <dgm:pt modelId="{220168FD-4EF3-4A83-8B68-494C7AB6D27F}" type="pres">
      <dgm:prSet presAssocID="{1F2C0B03-C942-45AD-8970-E3533EA95CE4}" presName="txShp" presStyleLbl="node1" presStyleIdx="0" presStyleCnt="4" custFlipHor="1">
        <dgm:presLayoutVars>
          <dgm:bulletEnabled val="1"/>
        </dgm:presLayoutVars>
      </dgm:prSet>
      <dgm:spPr/>
    </dgm:pt>
    <dgm:pt modelId="{2534E60D-35AA-4D15-AE62-6F10D44F9CCE}" type="pres">
      <dgm:prSet presAssocID="{9C5482B9-B834-4B84-8274-2DD428482BE6}" presName="spacing" presStyleCnt="0"/>
      <dgm:spPr/>
    </dgm:pt>
    <dgm:pt modelId="{83C0BEA2-F546-4B56-BCB4-40BBD4C2511A}" type="pres">
      <dgm:prSet presAssocID="{37691215-FB2B-4651-824E-9DEB6A756F3D}" presName="composite" presStyleCnt="0"/>
      <dgm:spPr/>
    </dgm:pt>
    <dgm:pt modelId="{41B06386-F863-41D8-B3C0-484052965BF6}" type="pres">
      <dgm:prSet presAssocID="{37691215-FB2B-4651-824E-9DEB6A756F3D}" presName="imgShp" presStyleLbl="fgImgPlace1" presStyleIdx="1" presStyleCnt="4" custFlipHor="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with solid fill"/>
        </a:ext>
      </dgm:extLst>
    </dgm:pt>
    <dgm:pt modelId="{9273D02C-93AC-4050-803D-04B69FE736D5}" type="pres">
      <dgm:prSet presAssocID="{37691215-FB2B-4651-824E-9DEB6A756F3D}" presName="txShp" presStyleLbl="node1" presStyleIdx="1" presStyleCnt="4" custFlipHor="1">
        <dgm:presLayoutVars>
          <dgm:bulletEnabled val="1"/>
        </dgm:presLayoutVars>
      </dgm:prSet>
      <dgm:spPr/>
    </dgm:pt>
    <dgm:pt modelId="{4C55A45B-5A6F-43CF-8B5C-DEDD5B2EF6B4}" type="pres">
      <dgm:prSet presAssocID="{E878A7E6-A93E-4467-89BC-2E52B00E90B2}" presName="spacing" presStyleCnt="0"/>
      <dgm:spPr/>
    </dgm:pt>
    <dgm:pt modelId="{C3CE3270-B1A6-486F-9325-0BA7150360C0}" type="pres">
      <dgm:prSet presAssocID="{91A360DA-F766-4E44-94DA-589548A3222D}" presName="composite" presStyleCnt="0"/>
      <dgm:spPr/>
    </dgm:pt>
    <dgm:pt modelId="{702D9597-AFA8-43E2-9359-0BA66DB97945}" type="pres">
      <dgm:prSet presAssocID="{91A360DA-F766-4E44-94DA-589548A3222D}" presName="imgShp" presStyleLbl="fgImgPlace1" presStyleIdx="2" presStyleCnt="4" custFlipHor="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bubble with solid fill"/>
        </a:ext>
      </dgm:extLst>
    </dgm:pt>
    <dgm:pt modelId="{E35B667A-CC2E-4543-AC24-A08644F2A945}" type="pres">
      <dgm:prSet presAssocID="{91A360DA-F766-4E44-94DA-589548A3222D}" presName="txShp" presStyleLbl="node1" presStyleIdx="2" presStyleCnt="4" custFlipHor="1">
        <dgm:presLayoutVars>
          <dgm:bulletEnabled val="1"/>
        </dgm:presLayoutVars>
      </dgm:prSet>
      <dgm:spPr/>
    </dgm:pt>
    <dgm:pt modelId="{7CC82B25-E563-4CBB-B616-7209DBDD2DBE}" type="pres">
      <dgm:prSet presAssocID="{50A21AF8-2948-4695-9789-D34272FD9A0D}" presName="spacing" presStyleCnt="0"/>
      <dgm:spPr/>
    </dgm:pt>
    <dgm:pt modelId="{04E620A6-4269-402A-9951-2051C79FCC5B}" type="pres">
      <dgm:prSet presAssocID="{66E66BBA-9804-4603-BA95-120D5BCF6377}" presName="composite" presStyleCnt="0"/>
      <dgm:spPr/>
    </dgm:pt>
    <dgm:pt modelId="{CA4949DE-E591-478B-8C62-AF72F9805ACD}" type="pres">
      <dgm:prSet presAssocID="{66E66BBA-9804-4603-BA95-120D5BCF6377}"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with solid fill"/>
        </a:ext>
      </dgm:extLst>
    </dgm:pt>
    <dgm:pt modelId="{F0DE3C24-3939-4162-981F-ED5D95EF9EF3}" type="pres">
      <dgm:prSet presAssocID="{66E66BBA-9804-4603-BA95-120D5BCF6377}" presName="txShp" presStyleLbl="node1" presStyleIdx="3" presStyleCnt="4" custFlipHor="1">
        <dgm:presLayoutVars>
          <dgm:bulletEnabled val="1"/>
        </dgm:presLayoutVars>
      </dgm:prSet>
      <dgm:spPr/>
    </dgm:pt>
  </dgm:ptLst>
  <dgm:cxnLst>
    <dgm:cxn modelId="{845F7E21-DD35-4751-8B0B-F1C85DDF0616}" srcId="{2DB3EAB3-7F71-43A9-945C-9DC59C40F7EE}" destId="{91A360DA-F766-4E44-94DA-589548A3222D}" srcOrd="2" destOrd="0" parTransId="{12FA8653-1DF8-4624-AEB1-58172D74D16D}" sibTransId="{50A21AF8-2948-4695-9789-D34272FD9A0D}"/>
    <dgm:cxn modelId="{2C677E5B-0A72-4D56-8A05-A7A1A9A73674}" type="presOf" srcId="{37691215-FB2B-4651-824E-9DEB6A756F3D}" destId="{9273D02C-93AC-4050-803D-04B69FE736D5}" srcOrd="0" destOrd="0" presId="urn:microsoft.com/office/officeart/2005/8/layout/vList3"/>
    <dgm:cxn modelId="{9951E061-771F-411E-A253-A8A1506992A1}" type="presOf" srcId="{91A360DA-F766-4E44-94DA-589548A3222D}" destId="{E35B667A-CC2E-4543-AC24-A08644F2A945}" srcOrd="0" destOrd="0" presId="urn:microsoft.com/office/officeart/2005/8/layout/vList3"/>
    <dgm:cxn modelId="{33338963-61FC-4678-A931-82E497486BDD}" type="presOf" srcId="{66E66BBA-9804-4603-BA95-120D5BCF6377}" destId="{F0DE3C24-3939-4162-981F-ED5D95EF9EF3}" srcOrd="0" destOrd="0" presId="urn:microsoft.com/office/officeart/2005/8/layout/vList3"/>
    <dgm:cxn modelId="{27D15773-B31D-48D4-8A73-AC45FAA88C93}" type="presOf" srcId="{2DB3EAB3-7F71-43A9-945C-9DC59C40F7EE}" destId="{735D5572-D6FB-4968-8C57-57CCC98E6F9D}" srcOrd="0" destOrd="0" presId="urn:microsoft.com/office/officeart/2005/8/layout/vList3"/>
    <dgm:cxn modelId="{B07D8A73-8919-4F42-B6E0-2E38E8FC6CA5}" srcId="{2DB3EAB3-7F71-43A9-945C-9DC59C40F7EE}" destId="{1F2C0B03-C942-45AD-8970-E3533EA95CE4}" srcOrd="0" destOrd="0" parTransId="{369873D7-0C4C-4FDB-86A3-AD2F1B27C46A}" sibTransId="{9C5482B9-B834-4B84-8274-2DD428482BE6}"/>
    <dgm:cxn modelId="{361999A9-854D-4387-93C4-1A84CC6AF673}" type="presOf" srcId="{1F2C0B03-C942-45AD-8970-E3533EA95CE4}" destId="{220168FD-4EF3-4A83-8B68-494C7AB6D27F}" srcOrd="0" destOrd="0" presId="urn:microsoft.com/office/officeart/2005/8/layout/vList3"/>
    <dgm:cxn modelId="{038F7DAB-F9F6-47F3-B700-580D23D7816B}" srcId="{2DB3EAB3-7F71-43A9-945C-9DC59C40F7EE}" destId="{66E66BBA-9804-4603-BA95-120D5BCF6377}" srcOrd="3" destOrd="0" parTransId="{D6333D84-9D0E-4986-971F-7BEE1AF94266}" sibTransId="{03035473-A5ED-4029-95D6-06529E90A1E8}"/>
    <dgm:cxn modelId="{10C29CFC-69E6-46BC-BC7F-B17A95AAB812}" srcId="{2DB3EAB3-7F71-43A9-945C-9DC59C40F7EE}" destId="{37691215-FB2B-4651-824E-9DEB6A756F3D}" srcOrd="1" destOrd="0" parTransId="{E2EAA814-C29D-43E4-AC1B-F07721AAECFB}" sibTransId="{E878A7E6-A93E-4467-89BC-2E52B00E90B2}"/>
    <dgm:cxn modelId="{4A35FB9A-7B7D-428E-B668-AD82CBA5289C}" type="presParOf" srcId="{735D5572-D6FB-4968-8C57-57CCC98E6F9D}" destId="{75409B9B-A3DA-4664-9A39-AFA1C92371D5}" srcOrd="0" destOrd="0" presId="urn:microsoft.com/office/officeart/2005/8/layout/vList3"/>
    <dgm:cxn modelId="{821CF7C9-956A-4B85-806A-6C934E9AB1C6}" type="presParOf" srcId="{75409B9B-A3DA-4664-9A39-AFA1C92371D5}" destId="{4AA631C4-A610-410B-AF37-F3A6872D09EA}" srcOrd="0" destOrd="0" presId="urn:microsoft.com/office/officeart/2005/8/layout/vList3"/>
    <dgm:cxn modelId="{043E528D-5372-4A86-8CD4-98EAF9D25EC5}" type="presParOf" srcId="{75409B9B-A3DA-4664-9A39-AFA1C92371D5}" destId="{220168FD-4EF3-4A83-8B68-494C7AB6D27F}" srcOrd="1" destOrd="0" presId="urn:microsoft.com/office/officeart/2005/8/layout/vList3"/>
    <dgm:cxn modelId="{42D8B958-62A7-4D64-9EE6-B35F60344C2A}" type="presParOf" srcId="{735D5572-D6FB-4968-8C57-57CCC98E6F9D}" destId="{2534E60D-35AA-4D15-AE62-6F10D44F9CCE}" srcOrd="1" destOrd="0" presId="urn:microsoft.com/office/officeart/2005/8/layout/vList3"/>
    <dgm:cxn modelId="{F310DAB7-44D8-408D-8136-FBDFDF6D56A3}" type="presParOf" srcId="{735D5572-D6FB-4968-8C57-57CCC98E6F9D}" destId="{83C0BEA2-F546-4B56-BCB4-40BBD4C2511A}" srcOrd="2" destOrd="0" presId="urn:microsoft.com/office/officeart/2005/8/layout/vList3"/>
    <dgm:cxn modelId="{31AB681A-C77E-479C-AC5B-D4A9358CBDE4}" type="presParOf" srcId="{83C0BEA2-F546-4B56-BCB4-40BBD4C2511A}" destId="{41B06386-F863-41D8-B3C0-484052965BF6}" srcOrd="0" destOrd="0" presId="urn:microsoft.com/office/officeart/2005/8/layout/vList3"/>
    <dgm:cxn modelId="{854D4A3A-F4C8-422B-BE25-9210F4AFDD56}" type="presParOf" srcId="{83C0BEA2-F546-4B56-BCB4-40BBD4C2511A}" destId="{9273D02C-93AC-4050-803D-04B69FE736D5}" srcOrd="1" destOrd="0" presId="urn:microsoft.com/office/officeart/2005/8/layout/vList3"/>
    <dgm:cxn modelId="{EC7AFB58-C022-4410-A36C-DD4A47D7B845}" type="presParOf" srcId="{735D5572-D6FB-4968-8C57-57CCC98E6F9D}" destId="{4C55A45B-5A6F-43CF-8B5C-DEDD5B2EF6B4}" srcOrd="3" destOrd="0" presId="urn:microsoft.com/office/officeart/2005/8/layout/vList3"/>
    <dgm:cxn modelId="{D73BD988-4736-4CE1-AED3-C63F9C7AF786}" type="presParOf" srcId="{735D5572-D6FB-4968-8C57-57CCC98E6F9D}" destId="{C3CE3270-B1A6-486F-9325-0BA7150360C0}" srcOrd="4" destOrd="0" presId="urn:microsoft.com/office/officeart/2005/8/layout/vList3"/>
    <dgm:cxn modelId="{1B5581FE-697F-47ED-85FA-1DFD20412478}" type="presParOf" srcId="{C3CE3270-B1A6-486F-9325-0BA7150360C0}" destId="{702D9597-AFA8-43E2-9359-0BA66DB97945}" srcOrd="0" destOrd="0" presId="urn:microsoft.com/office/officeart/2005/8/layout/vList3"/>
    <dgm:cxn modelId="{E6A90D62-9611-4F65-8271-A3D021E9C978}" type="presParOf" srcId="{C3CE3270-B1A6-486F-9325-0BA7150360C0}" destId="{E35B667A-CC2E-4543-AC24-A08644F2A945}" srcOrd="1" destOrd="0" presId="urn:microsoft.com/office/officeart/2005/8/layout/vList3"/>
    <dgm:cxn modelId="{1D6BA844-D821-4B2B-9EC7-98D436576690}" type="presParOf" srcId="{735D5572-D6FB-4968-8C57-57CCC98E6F9D}" destId="{7CC82B25-E563-4CBB-B616-7209DBDD2DBE}" srcOrd="5" destOrd="0" presId="urn:microsoft.com/office/officeart/2005/8/layout/vList3"/>
    <dgm:cxn modelId="{B5A8DBA7-BC89-4500-B58A-7112975CB803}" type="presParOf" srcId="{735D5572-D6FB-4968-8C57-57CCC98E6F9D}" destId="{04E620A6-4269-402A-9951-2051C79FCC5B}" srcOrd="6" destOrd="0" presId="urn:microsoft.com/office/officeart/2005/8/layout/vList3"/>
    <dgm:cxn modelId="{225E2718-84B9-492A-9DB7-05D75E4BA4BB}" type="presParOf" srcId="{04E620A6-4269-402A-9951-2051C79FCC5B}" destId="{CA4949DE-E591-478B-8C62-AF72F9805ACD}" srcOrd="0" destOrd="0" presId="urn:microsoft.com/office/officeart/2005/8/layout/vList3"/>
    <dgm:cxn modelId="{C804F64F-1DDB-4D93-889A-0A644F7D086E}" type="presParOf" srcId="{04E620A6-4269-402A-9951-2051C79FCC5B}" destId="{F0DE3C24-3939-4162-981F-ED5D95EF9EF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175FF6-FBC2-4B90-9589-3F87A8D087F9}" type="doc">
      <dgm:prSet loTypeId="urn:microsoft.com/office/officeart/2005/8/layout/funnel1" loCatId="relationship" qsTypeId="urn:microsoft.com/office/officeart/2005/8/quickstyle/3d3" qsCatId="3D" csTypeId="urn:microsoft.com/office/officeart/2005/8/colors/accent1_2" csCatId="accent1" phldr="1"/>
      <dgm:spPr/>
      <dgm:t>
        <a:bodyPr/>
        <a:lstStyle/>
        <a:p>
          <a:endParaRPr lang="en-US"/>
        </a:p>
      </dgm:t>
    </dgm:pt>
    <dgm:pt modelId="{3F411EAD-5A27-4B79-AD87-2F10EF0A3627}">
      <dgm:prSet phldrT="[Text]" custT="1"/>
      <dgm:spPr/>
      <dgm:t>
        <a:bodyPr/>
        <a:lstStyle/>
        <a:p>
          <a:r>
            <a:rPr lang="en-US" sz="1050" dirty="0"/>
            <a:t>Sender</a:t>
          </a:r>
        </a:p>
      </dgm:t>
    </dgm:pt>
    <dgm:pt modelId="{588B6AE1-BF5F-4B3D-8ED2-408A87BD3656}" type="parTrans" cxnId="{FFF4540F-FCF2-44F3-AF2A-2A126C9D31A2}">
      <dgm:prSet/>
      <dgm:spPr/>
      <dgm:t>
        <a:bodyPr/>
        <a:lstStyle/>
        <a:p>
          <a:endParaRPr lang="en-US"/>
        </a:p>
      </dgm:t>
    </dgm:pt>
    <dgm:pt modelId="{D71FC8D4-80A4-43F3-B488-0768B118F13C}" type="sibTrans" cxnId="{FFF4540F-FCF2-44F3-AF2A-2A126C9D31A2}">
      <dgm:prSet/>
      <dgm:spPr/>
      <dgm:t>
        <a:bodyPr/>
        <a:lstStyle/>
        <a:p>
          <a:endParaRPr lang="en-US"/>
        </a:p>
      </dgm:t>
    </dgm:pt>
    <dgm:pt modelId="{B3E49BC2-8506-40BF-8DEB-82A035084F6D}">
      <dgm:prSet phldrT="[Text]" custT="1"/>
      <dgm:spPr/>
      <dgm:t>
        <a:bodyPr/>
        <a:lstStyle/>
        <a:p>
          <a:r>
            <a:rPr lang="en-US" sz="1100" dirty="0"/>
            <a:t>Receiver </a:t>
          </a:r>
        </a:p>
      </dgm:t>
    </dgm:pt>
    <dgm:pt modelId="{E9A74F33-6DDB-44C5-B5F8-3E7D71BD2E28}" type="parTrans" cxnId="{F3B94697-EA12-49A7-B37B-43C466CD77B6}">
      <dgm:prSet/>
      <dgm:spPr/>
      <dgm:t>
        <a:bodyPr/>
        <a:lstStyle/>
        <a:p>
          <a:endParaRPr lang="en-US"/>
        </a:p>
      </dgm:t>
    </dgm:pt>
    <dgm:pt modelId="{190F2799-2776-4003-B7E9-FDA5562B36EA}" type="sibTrans" cxnId="{F3B94697-EA12-49A7-B37B-43C466CD77B6}">
      <dgm:prSet/>
      <dgm:spPr/>
      <dgm:t>
        <a:bodyPr/>
        <a:lstStyle/>
        <a:p>
          <a:endParaRPr lang="en-US"/>
        </a:p>
      </dgm:t>
    </dgm:pt>
    <dgm:pt modelId="{7E0B88BA-B1DF-4AF3-BE27-0C48A1C9E366}">
      <dgm:prSet phldrT="[Text]"/>
      <dgm:spPr/>
      <dgm:t>
        <a:bodyPr/>
        <a:lstStyle/>
        <a:p>
          <a:r>
            <a:rPr lang="en-US" dirty="0"/>
            <a:t>Body</a:t>
          </a:r>
        </a:p>
      </dgm:t>
    </dgm:pt>
    <dgm:pt modelId="{94A6A2AE-6266-4816-A866-75200039E9D8}" type="parTrans" cxnId="{EAAF3791-A71C-4F08-8D57-3C5DA3E8551E}">
      <dgm:prSet/>
      <dgm:spPr/>
      <dgm:t>
        <a:bodyPr/>
        <a:lstStyle/>
        <a:p>
          <a:endParaRPr lang="en-US"/>
        </a:p>
      </dgm:t>
    </dgm:pt>
    <dgm:pt modelId="{05850569-608A-46F5-B7D0-82637F9F7944}" type="sibTrans" cxnId="{EAAF3791-A71C-4F08-8D57-3C5DA3E8551E}">
      <dgm:prSet/>
      <dgm:spPr/>
      <dgm:t>
        <a:bodyPr/>
        <a:lstStyle/>
        <a:p>
          <a:endParaRPr lang="en-US"/>
        </a:p>
      </dgm:t>
    </dgm:pt>
    <dgm:pt modelId="{B69EA064-CB22-45F1-8331-7BE75CDF92B8}">
      <dgm:prSet phldrT="[Text]" custT="1"/>
      <dgm:spPr/>
      <dgm:t>
        <a:bodyPr/>
        <a:lstStyle/>
        <a:p>
          <a:r>
            <a:rPr lang="en-US" sz="1200" dirty="0"/>
            <a:t>Mail</a:t>
          </a:r>
        </a:p>
        <a:p>
          <a:endParaRPr lang="en-US" sz="600" dirty="0"/>
        </a:p>
      </dgm:t>
    </dgm:pt>
    <dgm:pt modelId="{A3A47481-409B-4E00-85A5-2A7589A556ED}" type="sibTrans" cxnId="{9D994986-4839-48A6-BAED-2B05298CABFC}">
      <dgm:prSet/>
      <dgm:spPr/>
      <dgm:t>
        <a:bodyPr/>
        <a:lstStyle/>
        <a:p>
          <a:endParaRPr lang="en-US"/>
        </a:p>
      </dgm:t>
    </dgm:pt>
    <dgm:pt modelId="{3E2AD039-35A6-4A28-ACD0-71B94E3E150C}" type="parTrans" cxnId="{9D994986-4839-48A6-BAED-2B05298CABFC}">
      <dgm:prSet/>
      <dgm:spPr/>
      <dgm:t>
        <a:bodyPr/>
        <a:lstStyle/>
        <a:p>
          <a:endParaRPr lang="en-US"/>
        </a:p>
      </dgm:t>
    </dgm:pt>
    <dgm:pt modelId="{39ADA1C3-8AC9-4623-B513-3B66EC755E41}" type="pres">
      <dgm:prSet presAssocID="{9F175FF6-FBC2-4B90-9589-3F87A8D087F9}" presName="Name0" presStyleCnt="0">
        <dgm:presLayoutVars>
          <dgm:chMax val="4"/>
          <dgm:resizeHandles val="exact"/>
        </dgm:presLayoutVars>
      </dgm:prSet>
      <dgm:spPr/>
    </dgm:pt>
    <dgm:pt modelId="{6B9355D6-0B20-4E1E-989D-372BF4CBFB14}" type="pres">
      <dgm:prSet presAssocID="{9F175FF6-FBC2-4B90-9589-3F87A8D087F9}" presName="ellipse" presStyleLbl="trBgShp" presStyleIdx="0" presStyleCnt="1"/>
      <dgm:spPr/>
    </dgm:pt>
    <dgm:pt modelId="{A67845F1-FD0D-47D5-A48E-53AFA29ECB63}" type="pres">
      <dgm:prSet presAssocID="{9F175FF6-FBC2-4B90-9589-3F87A8D087F9}" presName="arrow1" presStyleLbl="fgShp" presStyleIdx="0" presStyleCnt="1"/>
      <dgm:spPr/>
    </dgm:pt>
    <dgm:pt modelId="{305533CC-E315-4C2D-99CA-AEA0203119B9}" type="pres">
      <dgm:prSet presAssocID="{9F175FF6-FBC2-4B90-9589-3F87A8D087F9}" presName="rectangle" presStyleLbl="revTx" presStyleIdx="0" presStyleCnt="1">
        <dgm:presLayoutVars>
          <dgm:bulletEnabled val="1"/>
        </dgm:presLayoutVars>
      </dgm:prSet>
      <dgm:spPr/>
    </dgm:pt>
    <dgm:pt modelId="{973C72EF-1366-446F-898B-40EEE505E7FF}" type="pres">
      <dgm:prSet presAssocID="{B3E49BC2-8506-40BF-8DEB-82A035084F6D}" presName="item1" presStyleLbl="node1" presStyleIdx="0" presStyleCnt="3" custLinFactNeighborX="15105" custLinFactNeighborY="10790">
        <dgm:presLayoutVars>
          <dgm:bulletEnabled val="1"/>
        </dgm:presLayoutVars>
      </dgm:prSet>
      <dgm:spPr/>
    </dgm:pt>
    <dgm:pt modelId="{BFB03C74-EB54-433B-ADD0-00B25CF6C8D6}" type="pres">
      <dgm:prSet presAssocID="{7E0B88BA-B1DF-4AF3-BE27-0C48A1C9E366}" presName="item2" presStyleLbl="node1" presStyleIdx="1" presStyleCnt="3" custScaleX="124694" custScaleY="105212">
        <dgm:presLayoutVars>
          <dgm:bulletEnabled val="1"/>
        </dgm:presLayoutVars>
      </dgm:prSet>
      <dgm:spPr/>
    </dgm:pt>
    <dgm:pt modelId="{BC7F440D-C3E0-4CBF-B03B-E54627A2C338}" type="pres">
      <dgm:prSet presAssocID="{B69EA064-CB22-45F1-8331-7BE75CDF92B8}" presName="item3" presStyleLbl="node1" presStyleIdx="2" presStyleCnt="3">
        <dgm:presLayoutVars>
          <dgm:bulletEnabled val="1"/>
        </dgm:presLayoutVars>
      </dgm:prSet>
      <dgm:spPr/>
    </dgm:pt>
    <dgm:pt modelId="{E3CA5E39-278B-4188-A029-13BF8C9DC789}" type="pres">
      <dgm:prSet presAssocID="{9F175FF6-FBC2-4B90-9589-3F87A8D087F9}" presName="funnel" presStyleLbl="trAlignAcc1" presStyleIdx="0" presStyleCnt="1" custLinFactNeighborX="347" custLinFactNeighborY="-893"/>
      <dgm:spPr/>
    </dgm:pt>
  </dgm:ptLst>
  <dgm:cxnLst>
    <dgm:cxn modelId="{FFF4540F-FCF2-44F3-AF2A-2A126C9D31A2}" srcId="{9F175FF6-FBC2-4B90-9589-3F87A8D087F9}" destId="{3F411EAD-5A27-4B79-AD87-2F10EF0A3627}" srcOrd="0" destOrd="0" parTransId="{588B6AE1-BF5F-4B3D-8ED2-408A87BD3656}" sibTransId="{D71FC8D4-80A4-43F3-B488-0768B118F13C}"/>
    <dgm:cxn modelId="{FFB4A517-8DFB-40DC-82AA-C6BB0EA774B2}" type="presOf" srcId="{B3E49BC2-8506-40BF-8DEB-82A035084F6D}" destId="{BFB03C74-EB54-433B-ADD0-00B25CF6C8D6}" srcOrd="0" destOrd="0" presId="urn:microsoft.com/office/officeart/2005/8/layout/funnel1"/>
    <dgm:cxn modelId="{D5CEF53B-C471-4C75-8ED3-1A641C271E68}" type="presOf" srcId="{3F411EAD-5A27-4B79-AD87-2F10EF0A3627}" destId="{BC7F440D-C3E0-4CBF-B03B-E54627A2C338}" srcOrd="0" destOrd="0" presId="urn:microsoft.com/office/officeart/2005/8/layout/funnel1"/>
    <dgm:cxn modelId="{84135674-426A-4F60-A4B6-1BD332AE75AC}" type="presOf" srcId="{7E0B88BA-B1DF-4AF3-BE27-0C48A1C9E366}" destId="{973C72EF-1366-446F-898B-40EEE505E7FF}" srcOrd="0" destOrd="0" presId="urn:microsoft.com/office/officeart/2005/8/layout/funnel1"/>
    <dgm:cxn modelId="{9D994986-4839-48A6-BAED-2B05298CABFC}" srcId="{9F175FF6-FBC2-4B90-9589-3F87A8D087F9}" destId="{B69EA064-CB22-45F1-8331-7BE75CDF92B8}" srcOrd="3" destOrd="0" parTransId="{3E2AD039-35A6-4A28-ACD0-71B94E3E150C}" sibTransId="{A3A47481-409B-4E00-85A5-2A7589A556ED}"/>
    <dgm:cxn modelId="{EAAF3791-A71C-4F08-8D57-3C5DA3E8551E}" srcId="{9F175FF6-FBC2-4B90-9589-3F87A8D087F9}" destId="{7E0B88BA-B1DF-4AF3-BE27-0C48A1C9E366}" srcOrd="2" destOrd="0" parTransId="{94A6A2AE-6266-4816-A866-75200039E9D8}" sibTransId="{05850569-608A-46F5-B7D0-82637F9F7944}"/>
    <dgm:cxn modelId="{F3B94697-EA12-49A7-B37B-43C466CD77B6}" srcId="{9F175FF6-FBC2-4B90-9589-3F87A8D087F9}" destId="{B3E49BC2-8506-40BF-8DEB-82A035084F6D}" srcOrd="1" destOrd="0" parTransId="{E9A74F33-6DDB-44C5-B5F8-3E7D71BD2E28}" sibTransId="{190F2799-2776-4003-B7E9-FDA5562B36EA}"/>
    <dgm:cxn modelId="{40DCCBB8-D0A1-4F0E-80FB-FE081A257DA7}" type="presOf" srcId="{B69EA064-CB22-45F1-8331-7BE75CDF92B8}" destId="{305533CC-E315-4C2D-99CA-AEA0203119B9}" srcOrd="0" destOrd="0" presId="urn:microsoft.com/office/officeart/2005/8/layout/funnel1"/>
    <dgm:cxn modelId="{0039A1F0-4F0B-4A89-BC61-A9F73D391A2D}" type="presOf" srcId="{9F175FF6-FBC2-4B90-9589-3F87A8D087F9}" destId="{39ADA1C3-8AC9-4623-B513-3B66EC755E41}" srcOrd="0" destOrd="0" presId="urn:microsoft.com/office/officeart/2005/8/layout/funnel1"/>
    <dgm:cxn modelId="{D23C123A-EE68-4FF5-94C3-2FF6FD93041E}" type="presParOf" srcId="{39ADA1C3-8AC9-4623-B513-3B66EC755E41}" destId="{6B9355D6-0B20-4E1E-989D-372BF4CBFB14}" srcOrd="0" destOrd="0" presId="urn:microsoft.com/office/officeart/2005/8/layout/funnel1"/>
    <dgm:cxn modelId="{9D0D98F4-68AE-4117-8805-A154379FAD68}" type="presParOf" srcId="{39ADA1C3-8AC9-4623-B513-3B66EC755E41}" destId="{A67845F1-FD0D-47D5-A48E-53AFA29ECB63}" srcOrd="1" destOrd="0" presId="urn:microsoft.com/office/officeart/2005/8/layout/funnel1"/>
    <dgm:cxn modelId="{3D0F6EB9-FADC-4B1B-80CD-B6F78543DF5F}" type="presParOf" srcId="{39ADA1C3-8AC9-4623-B513-3B66EC755E41}" destId="{305533CC-E315-4C2D-99CA-AEA0203119B9}" srcOrd="2" destOrd="0" presId="urn:microsoft.com/office/officeart/2005/8/layout/funnel1"/>
    <dgm:cxn modelId="{622A038B-BFB5-4E68-8A3A-CDFE3803F04B}" type="presParOf" srcId="{39ADA1C3-8AC9-4623-B513-3B66EC755E41}" destId="{973C72EF-1366-446F-898B-40EEE505E7FF}" srcOrd="3" destOrd="0" presId="urn:microsoft.com/office/officeart/2005/8/layout/funnel1"/>
    <dgm:cxn modelId="{CB5AF5AE-123A-4897-91D6-329B451C743C}" type="presParOf" srcId="{39ADA1C3-8AC9-4623-B513-3B66EC755E41}" destId="{BFB03C74-EB54-433B-ADD0-00B25CF6C8D6}" srcOrd="4" destOrd="0" presId="urn:microsoft.com/office/officeart/2005/8/layout/funnel1"/>
    <dgm:cxn modelId="{585BC1A0-0025-4C24-B697-377F26941AB5}" type="presParOf" srcId="{39ADA1C3-8AC9-4623-B513-3B66EC755E41}" destId="{BC7F440D-C3E0-4CBF-B03B-E54627A2C338}" srcOrd="5" destOrd="0" presId="urn:microsoft.com/office/officeart/2005/8/layout/funnel1"/>
    <dgm:cxn modelId="{379DE34A-3C72-4AB1-98EE-DEB7BFB4ED62}" type="presParOf" srcId="{39ADA1C3-8AC9-4623-B513-3B66EC755E41}" destId="{E3CA5E39-278B-4188-A029-13BF8C9DC78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B3EAB3-7F71-43A9-945C-9DC59C40F7EE}" type="doc">
      <dgm:prSet loTypeId="urn:microsoft.com/office/officeart/2005/8/layout/vList3" loCatId="picture" qsTypeId="urn:microsoft.com/office/officeart/2005/8/quickstyle/3d4" qsCatId="3D" csTypeId="urn:microsoft.com/office/officeart/2005/8/colors/accent1_2" csCatId="accent1" phldr="1"/>
      <dgm:spPr/>
    </dgm:pt>
    <dgm:pt modelId="{1F2C0B03-C942-45AD-8970-E3533EA95CE4}">
      <dgm:prSet phldrT="[Text]"/>
      <dgm:spPr/>
      <dgm:t>
        <a:bodyPr/>
        <a:lstStyle/>
        <a:p>
          <a:r>
            <a:rPr lang="en-US" dirty="0"/>
            <a:t>Sender</a:t>
          </a:r>
        </a:p>
      </dgm:t>
    </dgm:pt>
    <dgm:pt modelId="{369873D7-0C4C-4FDB-86A3-AD2F1B27C46A}" type="parTrans" cxnId="{B07D8A73-8919-4F42-B6E0-2E38E8FC6CA5}">
      <dgm:prSet/>
      <dgm:spPr/>
      <dgm:t>
        <a:bodyPr/>
        <a:lstStyle/>
        <a:p>
          <a:endParaRPr lang="en-US"/>
        </a:p>
      </dgm:t>
    </dgm:pt>
    <dgm:pt modelId="{9C5482B9-B834-4B84-8274-2DD428482BE6}" type="sibTrans" cxnId="{B07D8A73-8919-4F42-B6E0-2E38E8FC6CA5}">
      <dgm:prSet/>
      <dgm:spPr/>
      <dgm:t>
        <a:bodyPr/>
        <a:lstStyle/>
        <a:p>
          <a:endParaRPr lang="en-US"/>
        </a:p>
      </dgm:t>
    </dgm:pt>
    <dgm:pt modelId="{37691215-FB2B-4651-824E-9DEB6A756F3D}">
      <dgm:prSet phldrT="[Text]"/>
      <dgm:spPr/>
      <dgm:t>
        <a:bodyPr/>
        <a:lstStyle/>
        <a:p>
          <a:r>
            <a:rPr lang="en-US" dirty="0"/>
            <a:t>Receiver </a:t>
          </a:r>
        </a:p>
      </dgm:t>
    </dgm:pt>
    <dgm:pt modelId="{E2EAA814-C29D-43E4-AC1B-F07721AAECFB}" type="parTrans" cxnId="{10C29CFC-69E6-46BC-BC7F-B17A95AAB812}">
      <dgm:prSet/>
      <dgm:spPr/>
      <dgm:t>
        <a:bodyPr/>
        <a:lstStyle/>
        <a:p>
          <a:endParaRPr lang="en-US"/>
        </a:p>
      </dgm:t>
    </dgm:pt>
    <dgm:pt modelId="{E878A7E6-A93E-4467-89BC-2E52B00E90B2}" type="sibTrans" cxnId="{10C29CFC-69E6-46BC-BC7F-B17A95AAB812}">
      <dgm:prSet/>
      <dgm:spPr/>
      <dgm:t>
        <a:bodyPr/>
        <a:lstStyle/>
        <a:p>
          <a:endParaRPr lang="en-US"/>
        </a:p>
      </dgm:t>
    </dgm:pt>
    <dgm:pt modelId="{91A360DA-F766-4E44-94DA-589548A3222D}">
      <dgm:prSet phldrT="[Text]"/>
      <dgm:spPr/>
      <dgm:t>
        <a:bodyPr/>
        <a:lstStyle/>
        <a:p>
          <a:r>
            <a:rPr lang="en-US" dirty="0"/>
            <a:t>Subject</a:t>
          </a:r>
        </a:p>
      </dgm:t>
    </dgm:pt>
    <dgm:pt modelId="{12FA8653-1DF8-4624-AEB1-58172D74D16D}" type="parTrans" cxnId="{845F7E21-DD35-4751-8B0B-F1C85DDF0616}">
      <dgm:prSet/>
      <dgm:spPr/>
      <dgm:t>
        <a:bodyPr/>
        <a:lstStyle/>
        <a:p>
          <a:endParaRPr lang="en-US"/>
        </a:p>
      </dgm:t>
    </dgm:pt>
    <dgm:pt modelId="{50A21AF8-2948-4695-9789-D34272FD9A0D}" type="sibTrans" cxnId="{845F7E21-DD35-4751-8B0B-F1C85DDF0616}">
      <dgm:prSet/>
      <dgm:spPr/>
      <dgm:t>
        <a:bodyPr/>
        <a:lstStyle/>
        <a:p>
          <a:endParaRPr lang="en-US"/>
        </a:p>
      </dgm:t>
    </dgm:pt>
    <dgm:pt modelId="{66E66BBA-9804-4603-BA95-120D5BCF6377}">
      <dgm:prSet phldrT="[Text]"/>
      <dgm:spPr/>
      <dgm:t>
        <a:bodyPr/>
        <a:lstStyle/>
        <a:p>
          <a:r>
            <a:rPr lang="en-US" dirty="0"/>
            <a:t>Body</a:t>
          </a:r>
        </a:p>
      </dgm:t>
    </dgm:pt>
    <dgm:pt modelId="{D6333D84-9D0E-4986-971F-7BEE1AF94266}" type="parTrans" cxnId="{038F7DAB-F9F6-47F3-B700-580D23D7816B}">
      <dgm:prSet/>
      <dgm:spPr/>
      <dgm:t>
        <a:bodyPr/>
        <a:lstStyle/>
        <a:p>
          <a:endParaRPr lang="en-US"/>
        </a:p>
      </dgm:t>
    </dgm:pt>
    <dgm:pt modelId="{03035473-A5ED-4029-95D6-06529E90A1E8}" type="sibTrans" cxnId="{038F7DAB-F9F6-47F3-B700-580D23D7816B}">
      <dgm:prSet/>
      <dgm:spPr/>
      <dgm:t>
        <a:bodyPr/>
        <a:lstStyle/>
        <a:p>
          <a:endParaRPr lang="en-US"/>
        </a:p>
      </dgm:t>
    </dgm:pt>
    <dgm:pt modelId="{735D5572-D6FB-4968-8C57-57CCC98E6F9D}" type="pres">
      <dgm:prSet presAssocID="{2DB3EAB3-7F71-43A9-945C-9DC59C40F7EE}" presName="linearFlow" presStyleCnt="0">
        <dgm:presLayoutVars>
          <dgm:dir/>
          <dgm:resizeHandles val="exact"/>
        </dgm:presLayoutVars>
      </dgm:prSet>
      <dgm:spPr/>
    </dgm:pt>
    <dgm:pt modelId="{75409B9B-A3DA-4664-9A39-AFA1C92371D5}" type="pres">
      <dgm:prSet presAssocID="{1F2C0B03-C942-45AD-8970-E3533EA95CE4}" presName="composite" presStyleCnt="0"/>
      <dgm:spPr/>
    </dgm:pt>
    <dgm:pt modelId="{4AA631C4-A610-410B-AF37-F3A6872D09EA}" type="pres">
      <dgm:prSet presAssocID="{1F2C0B03-C942-45AD-8970-E3533EA95CE4}" presName="imgShp" presStyleLbl="fgImgPlace1" presStyleIdx="0" presStyleCnt="4" custFlipHor="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with solid fill"/>
        </a:ext>
      </dgm:extLst>
    </dgm:pt>
    <dgm:pt modelId="{220168FD-4EF3-4A83-8B68-494C7AB6D27F}" type="pres">
      <dgm:prSet presAssocID="{1F2C0B03-C942-45AD-8970-E3533EA95CE4}" presName="txShp" presStyleLbl="node1" presStyleIdx="0" presStyleCnt="4" custFlipHor="1">
        <dgm:presLayoutVars>
          <dgm:bulletEnabled val="1"/>
        </dgm:presLayoutVars>
      </dgm:prSet>
      <dgm:spPr/>
    </dgm:pt>
    <dgm:pt modelId="{2534E60D-35AA-4D15-AE62-6F10D44F9CCE}" type="pres">
      <dgm:prSet presAssocID="{9C5482B9-B834-4B84-8274-2DD428482BE6}" presName="spacing" presStyleCnt="0"/>
      <dgm:spPr/>
    </dgm:pt>
    <dgm:pt modelId="{83C0BEA2-F546-4B56-BCB4-40BBD4C2511A}" type="pres">
      <dgm:prSet presAssocID="{37691215-FB2B-4651-824E-9DEB6A756F3D}" presName="composite" presStyleCnt="0"/>
      <dgm:spPr/>
    </dgm:pt>
    <dgm:pt modelId="{41B06386-F863-41D8-B3C0-484052965BF6}" type="pres">
      <dgm:prSet presAssocID="{37691215-FB2B-4651-824E-9DEB6A756F3D}" presName="imgShp" presStyleLbl="fgImgPlace1" presStyleIdx="1" presStyleCnt="4" custFlipHor="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with solid fill"/>
        </a:ext>
      </dgm:extLst>
    </dgm:pt>
    <dgm:pt modelId="{9273D02C-93AC-4050-803D-04B69FE736D5}" type="pres">
      <dgm:prSet presAssocID="{37691215-FB2B-4651-824E-9DEB6A756F3D}" presName="txShp" presStyleLbl="node1" presStyleIdx="1" presStyleCnt="4" custFlipHor="1">
        <dgm:presLayoutVars>
          <dgm:bulletEnabled val="1"/>
        </dgm:presLayoutVars>
      </dgm:prSet>
      <dgm:spPr/>
    </dgm:pt>
    <dgm:pt modelId="{4C55A45B-5A6F-43CF-8B5C-DEDD5B2EF6B4}" type="pres">
      <dgm:prSet presAssocID="{E878A7E6-A93E-4467-89BC-2E52B00E90B2}" presName="spacing" presStyleCnt="0"/>
      <dgm:spPr/>
    </dgm:pt>
    <dgm:pt modelId="{C3CE3270-B1A6-486F-9325-0BA7150360C0}" type="pres">
      <dgm:prSet presAssocID="{91A360DA-F766-4E44-94DA-589548A3222D}" presName="composite" presStyleCnt="0"/>
      <dgm:spPr/>
    </dgm:pt>
    <dgm:pt modelId="{702D9597-AFA8-43E2-9359-0BA66DB97945}" type="pres">
      <dgm:prSet presAssocID="{91A360DA-F766-4E44-94DA-589548A3222D}" presName="imgShp" presStyleLbl="fgImgPlace1" presStyleIdx="2" presStyleCnt="4" custFlipHor="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bubble with solid fill"/>
        </a:ext>
      </dgm:extLst>
    </dgm:pt>
    <dgm:pt modelId="{E35B667A-CC2E-4543-AC24-A08644F2A945}" type="pres">
      <dgm:prSet presAssocID="{91A360DA-F766-4E44-94DA-589548A3222D}" presName="txShp" presStyleLbl="node1" presStyleIdx="2" presStyleCnt="4" custFlipHor="1">
        <dgm:presLayoutVars>
          <dgm:bulletEnabled val="1"/>
        </dgm:presLayoutVars>
      </dgm:prSet>
      <dgm:spPr/>
    </dgm:pt>
    <dgm:pt modelId="{7CC82B25-E563-4CBB-B616-7209DBDD2DBE}" type="pres">
      <dgm:prSet presAssocID="{50A21AF8-2948-4695-9789-D34272FD9A0D}" presName="spacing" presStyleCnt="0"/>
      <dgm:spPr/>
    </dgm:pt>
    <dgm:pt modelId="{04E620A6-4269-402A-9951-2051C79FCC5B}" type="pres">
      <dgm:prSet presAssocID="{66E66BBA-9804-4603-BA95-120D5BCF6377}" presName="composite" presStyleCnt="0"/>
      <dgm:spPr/>
    </dgm:pt>
    <dgm:pt modelId="{CA4949DE-E591-478B-8C62-AF72F9805ACD}" type="pres">
      <dgm:prSet presAssocID="{66E66BBA-9804-4603-BA95-120D5BCF6377}"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with solid fill"/>
        </a:ext>
      </dgm:extLst>
    </dgm:pt>
    <dgm:pt modelId="{F0DE3C24-3939-4162-981F-ED5D95EF9EF3}" type="pres">
      <dgm:prSet presAssocID="{66E66BBA-9804-4603-BA95-120D5BCF6377}" presName="txShp" presStyleLbl="node1" presStyleIdx="3" presStyleCnt="4" custFlipHor="1">
        <dgm:presLayoutVars>
          <dgm:bulletEnabled val="1"/>
        </dgm:presLayoutVars>
      </dgm:prSet>
      <dgm:spPr/>
    </dgm:pt>
  </dgm:ptLst>
  <dgm:cxnLst>
    <dgm:cxn modelId="{845F7E21-DD35-4751-8B0B-F1C85DDF0616}" srcId="{2DB3EAB3-7F71-43A9-945C-9DC59C40F7EE}" destId="{91A360DA-F766-4E44-94DA-589548A3222D}" srcOrd="2" destOrd="0" parTransId="{12FA8653-1DF8-4624-AEB1-58172D74D16D}" sibTransId="{50A21AF8-2948-4695-9789-D34272FD9A0D}"/>
    <dgm:cxn modelId="{2C677E5B-0A72-4D56-8A05-A7A1A9A73674}" type="presOf" srcId="{37691215-FB2B-4651-824E-9DEB6A756F3D}" destId="{9273D02C-93AC-4050-803D-04B69FE736D5}" srcOrd="0" destOrd="0" presId="urn:microsoft.com/office/officeart/2005/8/layout/vList3"/>
    <dgm:cxn modelId="{9951E061-771F-411E-A253-A8A1506992A1}" type="presOf" srcId="{91A360DA-F766-4E44-94DA-589548A3222D}" destId="{E35B667A-CC2E-4543-AC24-A08644F2A945}" srcOrd="0" destOrd="0" presId="urn:microsoft.com/office/officeart/2005/8/layout/vList3"/>
    <dgm:cxn modelId="{33338963-61FC-4678-A931-82E497486BDD}" type="presOf" srcId="{66E66BBA-9804-4603-BA95-120D5BCF6377}" destId="{F0DE3C24-3939-4162-981F-ED5D95EF9EF3}" srcOrd="0" destOrd="0" presId="urn:microsoft.com/office/officeart/2005/8/layout/vList3"/>
    <dgm:cxn modelId="{27D15773-B31D-48D4-8A73-AC45FAA88C93}" type="presOf" srcId="{2DB3EAB3-7F71-43A9-945C-9DC59C40F7EE}" destId="{735D5572-D6FB-4968-8C57-57CCC98E6F9D}" srcOrd="0" destOrd="0" presId="urn:microsoft.com/office/officeart/2005/8/layout/vList3"/>
    <dgm:cxn modelId="{B07D8A73-8919-4F42-B6E0-2E38E8FC6CA5}" srcId="{2DB3EAB3-7F71-43A9-945C-9DC59C40F7EE}" destId="{1F2C0B03-C942-45AD-8970-E3533EA95CE4}" srcOrd="0" destOrd="0" parTransId="{369873D7-0C4C-4FDB-86A3-AD2F1B27C46A}" sibTransId="{9C5482B9-B834-4B84-8274-2DD428482BE6}"/>
    <dgm:cxn modelId="{361999A9-854D-4387-93C4-1A84CC6AF673}" type="presOf" srcId="{1F2C0B03-C942-45AD-8970-E3533EA95CE4}" destId="{220168FD-4EF3-4A83-8B68-494C7AB6D27F}" srcOrd="0" destOrd="0" presId="urn:microsoft.com/office/officeart/2005/8/layout/vList3"/>
    <dgm:cxn modelId="{038F7DAB-F9F6-47F3-B700-580D23D7816B}" srcId="{2DB3EAB3-7F71-43A9-945C-9DC59C40F7EE}" destId="{66E66BBA-9804-4603-BA95-120D5BCF6377}" srcOrd="3" destOrd="0" parTransId="{D6333D84-9D0E-4986-971F-7BEE1AF94266}" sibTransId="{03035473-A5ED-4029-95D6-06529E90A1E8}"/>
    <dgm:cxn modelId="{10C29CFC-69E6-46BC-BC7F-B17A95AAB812}" srcId="{2DB3EAB3-7F71-43A9-945C-9DC59C40F7EE}" destId="{37691215-FB2B-4651-824E-9DEB6A756F3D}" srcOrd="1" destOrd="0" parTransId="{E2EAA814-C29D-43E4-AC1B-F07721AAECFB}" sibTransId="{E878A7E6-A93E-4467-89BC-2E52B00E90B2}"/>
    <dgm:cxn modelId="{4A35FB9A-7B7D-428E-B668-AD82CBA5289C}" type="presParOf" srcId="{735D5572-D6FB-4968-8C57-57CCC98E6F9D}" destId="{75409B9B-A3DA-4664-9A39-AFA1C92371D5}" srcOrd="0" destOrd="0" presId="urn:microsoft.com/office/officeart/2005/8/layout/vList3"/>
    <dgm:cxn modelId="{821CF7C9-956A-4B85-806A-6C934E9AB1C6}" type="presParOf" srcId="{75409B9B-A3DA-4664-9A39-AFA1C92371D5}" destId="{4AA631C4-A610-410B-AF37-F3A6872D09EA}" srcOrd="0" destOrd="0" presId="urn:microsoft.com/office/officeart/2005/8/layout/vList3"/>
    <dgm:cxn modelId="{043E528D-5372-4A86-8CD4-98EAF9D25EC5}" type="presParOf" srcId="{75409B9B-A3DA-4664-9A39-AFA1C92371D5}" destId="{220168FD-4EF3-4A83-8B68-494C7AB6D27F}" srcOrd="1" destOrd="0" presId="urn:microsoft.com/office/officeart/2005/8/layout/vList3"/>
    <dgm:cxn modelId="{42D8B958-62A7-4D64-9EE6-B35F60344C2A}" type="presParOf" srcId="{735D5572-D6FB-4968-8C57-57CCC98E6F9D}" destId="{2534E60D-35AA-4D15-AE62-6F10D44F9CCE}" srcOrd="1" destOrd="0" presId="urn:microsoft.com/office/officeart/2005/8/layout/vList3"/>
    <dgm:cxn modelId="{F310DAB7-44D8-408D-8136-FBDFDF6D56A3}" type="presParOf" srcId="{735D5572-D6FB-4968-8C57-57CCC98E6F9D}" destId="{83C0BEA2-F546-4B56-BCB4-40BBD4C2511A}" srcOrd="2" destOrd="0" presId="urn:microsoft.com/office/officeart/2005/8/layout/vList3"/>
    <dgm:cxn modelId="{31AB681A-C77E-479C-AC5B-D4A9358CBDE4}" type="presParOf" srcId="{83C0BEA2-F546-4B56-BCB4-40BBD4C2511A}" destId="{41B06386-F863-41D8-B3C0-484052965BF6}" srcOrd="0" destOrd="0" presId="urn:microsoft.com/office/officeart/2005/8/layout/vList3"/>
    <dgm:cxn modelId="{854D4A3A-F4C8-422B-BE25-9210F4AFDD56}" type="presParOf" srcId="{83C0BEA2-F546-4B56-BCB4-40BBD4C2511A}" destId="{9273D02C-93AC-4050-803D-04B69FE736D5}" srcOrd="1" destOrd="0" presId="urn:microsoft.com/office/officeart/2005/8/layout/vList3"/>
    <dgm:cxn modelId="{EC7AFB58-C022-4410-A36C-DD4A47D7B845}" type="presParOf" srcId="{735D5572-D6FB-4968-8C57-57CCC98E6F9D}" destId="{4C55A45B-5A6F-43CF-8B5C-DEDD5B2EF6B4}" srcOrd="3" destOrd="0" presId="urn:microsoft.com/office/officeart/2005/8/layout/vList3"/>
    <dgm:cxn modelId="{D73BD988-4736-4CE1-AED3-C63F9C7AF786}" type="presParOf" srcId="{735D5572-D6FB-4968-8C57-57CCC98E6F9D}" destId="{C3CE3270-B1A6-486F-9325-0BA7150360C0}" srcOrd="4" destOrd="0" presId="urn:microsoft.com/office/officeart/2005/8/layout/vList3"/>
    <dgm:cxn modelId="{1B5581FE-697F-47ED-85FA-1DFD20412478}" type="presParOf" srcId="{C3CE3270-B1A6-486F-9325-0BA7150360C0}" destId="{702D9597-AFA8-43E2-9359-0BA66DB97945}" srcOrd="0" destOrd="0" presId="urn:microsoft.com/office/officeart/2005/8/layout/vList3"/>
    <dgm:cxn modelId="{E6A90D62-9611-4F65-8271-A3D021E9C978}" type="presParOf" srcId="{C3CE3270-B1A6-486F-9325-0BA7150360C0}" destId="{E35B667A-CC2E-4543-AC24-A08644F2A945}" srcOrd="1" destOrd="0" presId="urn:microsoft.com/office/officeart/2005/8/layout/vList3"/>
    <dgm:cxn modelId="{1D6BA844-D821-4B2B-9EC7-98D436576690}" type="presParOf" srcId="{735D5572-D6FB-4968-8C57-57CCC98E6F9D}" destId="{7CC82B25-E563-4CBB-B616-7209DBDD2DBE}" srcOrd="5" destOrd="0" presId="urn:microsoft.com/office/officeart/2005/8/layout/vList3"/>
    <dgm:cxn modelId="{B5A8DBA7-BC89-4500-B58A-7112975CB803}" type="presParOf" srcId="{735D5572-D6FB-4968-8C57-57CCC98E6F9D}" destId="{04E620A6-4269-402A-9951-2051C79FCC5B}" srcOrd="6" destOrd="0" presId="urn:microsoft.com/office/officeart/2005/8/layout/vList3"/>
    <dgm:cxn modelId="{225E2718-84B9-492A-9DB7-05D75E4BA4BB}" type="presParOf" srcId="{04E620A6-4269-402A-9951-2051C79FCC5B}" destId="{CA4949DE-E591-478B-8C62-AF72F9805ACD}" srcOrd="0" destOrd="0" presId="urn:microsoft.com/office/officeart/2005/8/layout/vList3"/>
    <dgm:cxn modelId="{C804F64F-1DDB-4D93-889A-0A644F7D086E}" type="presParOf" srcId="{04E620A6-4269-402A-9951-2051C79FCC5B}" destId="{F0DE3C24-3939-4162-981F-ED5D95EF9EF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175FF6-FBC2-4B90-9589-3F87A8D087F9}" type="doc">
      <dgm:prSet loTypeId="urn:microsoft.com/office/officeart/2005/8/layout/funnel1" loCatId="relationship" qsTypeId="urn:microsoft.com/office/officeart/2005/8/quickstyle/3d3" qsCatId="3D" csTypeId="urn:microsoft.com/office/officeart/2005/8/colors/accent1_2" csCatId="accent1" phldr="1"/>
      <dgm:spPr/>
      <dgm:t>
        <a:bodyPr/>
        <a:lstStyle/>
        <a:p>
          <a:endParaRPr lang="en-US"/>
        </a:p>
      </dgm:t>
    </dgm:pt>
    <dgm:pt modelId="{3F411EAD-5A27-4B79-AD87-2F10EF0A3627}">
      <dgm:prSet phldrT="[Text]" custT="1"/>
      <dgm:spPr/>
      <dgm:t>
        <a:bodyPr/>
        <a:lstStyle/>
        <a:p>
          <a:r>
            <a:rPr lang="en-US" sz="1050" dirty="0"/>
            <a:t>Sender</a:t>
          </a:r>
        </a:p>
      </dgm:t>
    </dgm:pt>
    <dgm:pt modelId="{588B6AE1-BF5F-4B3D-8ED2-408A87BD3656}" type="parTrans" cxnId="{FFF4540F-FCF2-44F3-AF2A-2A126C9D31A2}">
      <dgm:prSet/>
      <dgm:spPr/>
      <dgm:t>
        <a:bodyPr/>
        <a:lstStyle/>
        <a:p>
          <a:endParaRPr lang="en-US"/>
        </a:p>
      </dgm:t>
    </dgm:pt>
    <dgm:pt modelId="{D71FC8D4-80A4-43F3-B488-0768B118F13C}" type="sibTrans" cxnId="{FFF4540F-FCF2-44F3-AF2A-2A126C9D31A2}">
      <dgm:prSet/>
      <dgm:spPr/>
      <dgm:t>
        <a:bodyPr/>
        <a:lstStyle/>
        <a:p>
          <a:endParaRPr lang="en-US"/>
        </a:p>
      </dgm:t>
    </dgm:pt>
    <dgm:pt modelId="{B3E49BC2-8506-40BF-8DEB-82A035084F6D}">
      <dgm:prSet phldrT="[Text]" custT="1"/>
      <dgm:spPr/>
      <dgm:t>
        <a:bodyPr/>
        <a:lstStyle/>
        <a:p>
          <a:r>
            <a:rPr lang="en-US" sz="1100" dirty="0"/>
            <a:t>Receiver </a:t>
          </a:r>
        </a:p>
      </dgm:t>
    </dgm:pt>
    <dgm:pt modelId="{E9A74F33-6DDB-44C5-B5F8-3E7D71BD2E28}" type="parTrans" cxnId="{F3B94697-EA12-49A7-B37B-43C466CD77B6}">
      <dgm:prSet/>
      <dgm:spPr/>
      <dgm:t>
        <a:bodyPr/>
        <a:lstStyle/>
        <a:p>
          <a:endParaRPr lang="en-US"/>
        </a:p>
      </dgm:t>
    </dgm:pt>
    <dgm:pt modelId="{190F2799-2776-4003-B7E9-FDA5562B36EA}" type="sibTrans" cxnId="{F3B94697-EA12-49A7-B37B-43C466CD77B6}">
      <dgm:prSet/>
      <dgm:spPr/>
      <dgm:t>
        <a:bodyPr/>
        <a:lstStyle/>
        <a:p>
          <a:endParaRPr lang="en-US"/>
        </a:p>
      </dgm:t>
    </dgm:pt>
    <dgm:pt modelId="{7E0B88BA-B1DF-4AF3-BE27-0C48A1C9E366}">
      <dgm:prSet phldrT="[Text]"/>
      <dgm:spPr/>
      <dgm:t>
        <a:bodyPr/>
        <a:lstStyle/>
        <a:p>
          <a:r>
            <a:rPr lang="en-US" dirty="0"/>
            <a:t>Body</a:t>
          </a:r>
        </a:p>
      </dgm:t>
    </dgm:pt>
    <dgm:pt modelId="{94A6A2AE-6266-4816-A866-75200039E9D8}" type="parTrans" cxnId="{EAAF3791-A71C-4F08-8D57-3C5DA3E8551E}">
      <dgm:prSet/>
      <dgm:spPr/>
      <dgm:t>
        <a:bodyPr/>
        <a:lstStyle/>
        <a:p>
          <a:endParaRPr lang="en-US"/>
        </a:p>
      </dgm:t>
    </dgm:pt>
    <dgm:pt modelId="{05850569-608A-46F5-B7D0-82637F9F7944}" type="sibTrans" cxnId="{EAAF3791-A71C-4F08-8D57-3C5DA3E8551E}">
      <dgm:prSet/>
      <dgm:spPr/>
      <dgm:t>
        <a:bodyPr/>
        <a:lstStyle/>
        <a:p>
          <a:endParaRPr lang="en-US"/>
        </a:p>
      </dgm:t>
    </dgm:pt>
    <dgm:pt modelId="{B69EA064-CB22-45F1-8331-7BE75CDF92B8}">
      <dgm:prSet phldrT="[Text]" custT="1"/>
      <dgm:spPr/>
      <dgm:t>
        <a:bodyPr/>
        <a:lstStyle/>
        <a:p>
          <a:r>
            <a:rPr lang="en-US" sz="1200" dirty="0"/>
            <a:t>Mail</a:t>
          </a:r>
        </a:p>
        <a:p>
          <a:endParaRPr lang="en-US" sz="600" dirty="0"/>
        </a:p>
      </dgm:t>
    </dgm:pt>
    <dgm:pt modelId="{A3A47481-409B-4E00-85A5-2A7589A556ED}" type="sibTrans" cxnId="{9D994986-4839-48A6-BAED-2B05298CABFC}">
      <dgm:prSet/>
      <dgm:spPr/>
      <dgm:t>
        <a:bodyPr/>
        <a:lstStyle/>
        <a:p>
          <a:endParaRPr lang="en-US"/>
        </a:p>
      </dgm:t>
    </dgm:pt>
    <dgm:pt modelId="{3E2AD039-35A6-4A28-ACD0-71B94E3E150C}" type="parTrans" cxnId="{9D994986-4839-48A6-BAED-2B05298CABFC}">
      <dgm:prSet/>
      <dgm:spPr/>
      <dgm:t>
        <a:bodyPr/>
        <a:lstStyle/>
        <a:p>
          <a:endParaRPr lang="en-US"/>
        </a:p>
      </dgm:t>
    </dgm:pt>
    <dgm:pt modelId="{39ADA1C3-8AC9-4623-B513-3B66EC755E41}" type="pres">
      <dgm:prSet presAssocID="{9F175FF6-FBC2-4B90-9589-3F87A8D087F9}" presName="Name0" presStyleCnt="0">
        <dgm:presLayoutVars>
          <dgm:chMax val="4"/>
          <dgm:resizeHandles val="exact"/>
        </dgm:presLayoutVars>
      </dgm:prSet>
      <dgm:spPr/>
    </dgm:pt>
    <dgm:pt modelId="{6B9355D6-0B20-4E1E-989D-372BF4CBFB14}" type="pres">
      <dgm:prSet presAssocID="{9F175FF6-FBC2-4B90-9589-3F87A8D087F9}" presName="ellipse" presStyleLbl="trBgShp" presStyleIdx="0" presStyleCnt="1"/>
      <dgm:spPr/>
    </dgm:pt>
    <dgm:pt modelId="{A67845F1-FD0D-47D5-A48E-53AFA29ECB63}" type="pres">
      <dgm:prSet presAssocID="{9F175FF6-FBC2-4B90-9589-3F87A8D087F9}" presName="arrow1" presStyleLbl="fgShp" presStyleIdx="0" presStyleCnt="1"/>
      <dgm:spPr/>
    </dgm:pt>
    <dgm:pt modelId="{305533CC-E315-4C2D-99CA-AEA0203119B9}" type="pres">
      <dgm:prSet presAssocID="{9F175FF6-FBC2-4B90-9589-3F87A8D087F9}" presName="rectangle" presStyleLbl="revTx" presStyleIdx="0" presStyleCnt="1">
        <dgm:presLayoutVars>
          <dgm:bulletEnabled val="1"/>
        </dgm:presLayoutVars>
      </dgm:prSet>
      <dgm:spPr/>
    </dgm:pt>
    <dgm:pt modelId="{973C72EF-1366-446F-898B-40EEE505E7FF}" type="pres">
      <dgm:prSet presAssocID="{B3E49BC2-8506-40BF-8DEB-82A035084F6D}" presName="item1" presStyleLbl="node1" presStyleIdx="0" presStyleCnt="3" custLinFactNeighborX="15105" custLinFactNeighborY="10790">
        <dgm:presLayoutVars>
          <dgm:bulletEnabled val="1"/>
        </dgm:presLayoutVars>
      </dgm:prSet>
      <dgm:spPr/>
    </dgm:pt>
    <dgm:pt modelId="{BFB03C74-EB54-433B-ADD0-00B25CF6C8D6}" type="pres">
      <dgm:prSet presAssocID="{7E0B88BA-B1DF-4AF3-BE27-0C48A1C9E366}" presName="item2" presStyleLbl="node1" presStyleIdx="1" presStyleCnt="3" custScaleX="124694" custScaleY="105212">
        <dgm:presLayoutVars>
          <dgm:bulletEnabled val="1"/>
        </dgm:presLayoutVars>
      </dgm:prSet>
      <dgm:spPr/>
    </dgm:pt>
    <dgm:pt modelId="{BC7F440D-C3E0-4CBF-B03B-E54627A2C338}" type="pres">
      <dgm:prSet presAssocID="{B69EA064-CB22-45F1-8331-7BE75CDF92B8}" presName="item3" presStyleLbl="node1" presStyleIdx="2" presStyleCnt="3">
        <dgm:presLayoutVars>
          <dgm:bulletEnabled val="1"/>
        </dgm:presLayoutVars>
      </dgm:prSet>
      <dgm:spPr/>
    </dgm:pt>
    <dgm:pt modelId="{E3CA5E39-278B-4188-A029-13BF8C9DC789}" type="pres">
      <dgm:prSet presAssocID="{9F175FF6-FBC2-4B90-9589-3F87A8D087F9}" presName="funnel" presStyleLbl="trAlignAcc1" presStyleIdx="0" presStyleCnt="1" custLinFactNeighborX="347" custLinFactNeighborY="-893"/>
      <dgm:spPr/>
    </dgm:pt>
  </dgm:ptLst>
  <dgm:cxnLst>
    <dgm:cxn modelId="{FFF4540F-FCF2-44F3-AF2A-2A126C9D31A2}" srcId="{9F175FF6-FBC2-4B90-9589-3F87A8D087F9}" destId="{3F411EAD-5A27-4B79-AD87-2F10EF0A3627}" srcOrd="0" destOrd="0" parTransId="{588B6AE1-BF5F-4B3D-8ED2-408A87BD3656}" sibTransId="{D71FC8D4-80A4-43F3-B488-0768B118F13C}"/>
    <dgm:cxn modelId="{FFB4A517-8DFB-40DC-82AA-C6BB0EA774B2}" type="presOf" srcId="{B3E49BC2-8506-40BF-8DEB-82A035084F6D}" destId="{BFB03C74-EB54-433B-ADD0-00B25CF6C8D6}" srcOrd="0" destOrd="0" presId="urn:microsoft.com/office/officeart/2005/8/layout/funnel1"/>
    <dgm:cxn modelId="{D5CEF53B-C471-4C75-8ED3-1A641C271E68}" type="presOf" srcId="{3F411EAD-5A27-4B79-AD87-2F10EF0A3627}" destId="{BC7F440D-C3E0-4CBF-B03B-E54627A2C338}" srcOrd="0" destOrd="0" presId="urn:microsoft.com/office/officeart/2005/8/layout/funnel1"/>
    <dgm:cxn modelId="{84135674-426A-4F60-A4B6-1BD332AE75AC}" type="presOf" srcId="{7E0B88BA-B1DF-4AF3-BE27-0C48A1C9E366}" destId="{973C72EF-1366-446F-898B-40EEE505E7FF}" srcOrd="0" destOrd="0" presId="urn:microsoft.com/office/officeart/2005/8/layout/funnel1"/>
    <dgm:cxn modelId="{9D994986-4839-48A6-BAED-2B05298CABFC}" srcId="{9F175FF6-FBC2-4B90-9589-3F87A8D087F9}" destId="{B69EA064-CB22-45F1-8331-7BE75CDF92B8}" srcOrd="3" destOrd="0" parTransId="{3E2AD039-35A6-4A28-ACD0-71B94E3E150C}" sibTransId="{A3A47481-409B-4E00-85A5-2A7589A556ED}"/>
    <dgm:cxn modelId="{EAAF3791-A71C-4F08-8D57-3C5DA3E8551E}" srcId="{9F175FF6-FBC2-4B90-9589-3F87A8D087F9}" destId="{7E0B88BA-B1DF-4AF3-BE27-0C48A1C9E366}" srcOrd="2" destOrd="0" parTransId="{94A6A2AE-6266-4816-A866-75200039E9D8}" sibTransId="{05850569-608A-46F5-B7D0-82637F9F7944}"/>
    <dgm:cxn modelId="{F3B94697-EA12-49A7-B37B-43C466CD77B6}" srcId="{9F175FF6-FBC2-4B90-9589-3F87A8D087F9}" destId="{B3E49BC2-8506-40BF-8DEB-82A035084F6D}" srcOrd="1" destOrd="0" parTransId="{E9A74F33-6DDB-44C5-B5F8-3E7D71BD2E28}" sibTransId="{190F2799-2776-4003-B7E9-FDA5562B36EA}"/>
    <dgm:cxn modelId="{40DCCBB8-D0A1-4F0E-80FB-FE081A257DA7}" type="presOf" srcId="{B69EA064-CB22-45F1-8331-7BE75CDF92B8}" destId="{305533CC-E315-4C2D-99CA-AEA0203119B9}" srcOrd="0" destOrd="0" presId="urn:microsoft.com/office/officeart/2005/8/layout/funnel1"/>
    <dgm:cxn modelId="{0039A1F0-4F0B-4A89-BC61-A9F73D391A2D}" type="presOf" srcId="{9F175FF6-FBC2-4B90-9589-3F87A8D087F9}" destId="{39ADA1C3-8AC9-4623-B513-3B66EC755E41}" srcOrd="0" destOrd="0" presId="urn:microsoft.com/office/officeart/2005/8/layout/funnel1"/>
    <dgm:cxn modelId="{D23C123A-EE68-4FF5-94C3-2FF6FD93041E}" type="presParOf" srcId="{39ADA1C3-8AC9-4623-B513-3B66EC755E41}" destId="{6B9355D6-0B20-4E1E-989D-372BF4CBFB14}" srcOrd="0" destOrd="0" presId="urn:microsoft.com/office/officeart/2005/8/layout/funnel1"/>
    <dgm:cxn modelId="{9D0D98F4-68AE-4117-8805-A154379FAD68}" type="presParOf" srcId="{39ADA1C3-8AC9-4623-B513-3B66EC755E41}" destId="{A67845F1-FD0D-47D5-A48E-53AFA29ECB63}" srcOrd="1" destOrd="0" presId="urn:microsoft.com/office/officeart/2005/8/layout/funnel1"/>
    <dgm:cxn modelId="{3D0F6EB9-FADC-4B1B-80CD-B6F78543DF5F}" type="presParOf" srcId="{39ADA1C3-8AC9-4623-B513-3B66EC755E41}" destId="{305533CC-E315-4C2D-99CA-AEA0203119B9}" srcOrd="2" destOrd="0" presId="urn:microsoft.com/office/officeart/2005/8/layout/funnel1"/>
    <dgm:cxn modelId="{622A038B-BFB5-4E68-8A3A-CDFE3803F04B}" type="presParOf" srcId="{39ADA1C3-8AC9-4623-B513-3B66EC755E41}" destId="{973C72EF-1366-446F-898B-40EEE505E7FF}" srcOrd="3" destOrd="0" presId="urn:microsoft.com/office/officeart/2005/8/layout/funnel1"/>
    <dgm:cxn modelId="{CB5AF5AE-123A-4897-91D6-329B451C743C}" type="presParOf" srcId="{39ADA1C3-8AC9-4623-B513-3B66EC755E41}" destId="{BFB03C74-EB54-433B-ADD0-00B25CF6C8D6}" srcOrd="4" destOrd="0" presId="urn:microsoft.com/office/officeart/2005/8/layout/funnel1"/>
    <dgm:cxn modelId="{585BC1A0-0025-4C24-B697-377F26941AB5}" type="presParOf" srcId="{39ADA1C3-8AC9-4623-B513-3B66EC755E41}" destId="{BC7F440D-C3E0-4CBF-B03B-E54627A2C338}" srcOrd="5" destOrd="0" presId="urn:microsoft.com/office/officeart/2005/8/layout/funnel1"/>
    <dgm:cxn modelId="{379DE34A-3C72-4AB1-98EE-DEB7BFB4ED62}" type="presParOf" srcId="{39ADA1C3-8AC9-4623-B513-3B66EC755E41}" destId="{E3CA5E39-278B-4188-A029-13BF8C9DC78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3EAB3-7F71-43A9-945C-9DC59C40F7EE}" type="doc">
      <dgm:prSet loTypeId="urn:microsoft.com/office/officeart/2005/8/layout/vList3" loCatId="picture" qsTypeId="urn:microsoft.com/office/officeart/2005/8/quickstyle/3d4" qsCatId="3D" csTypeId="urn:microsoft.com/office/officeart/2005/8/colors/accent1_2" csCatId="accent1" phldr="1"/>
      <dgm:spPr/>
    </dgm:pt>
    <dgm:pt modelId="{1F2C0B03-C942-45AD-8970-E3533EA95CE4}">
      <dgm:prSet phldrT="[Text]"/>
      <dgm:spPr/>
      <dgm:t>
        <a:bodyPr/>
        <a:lstStyle/>
        <a:p>
          <a:r>
            <a:rPr lang="en-US" dirty="0"/>
            <a:t>Sender</a:t>
          </a:r>
        </a:p>
      </dgm:t>
    </dgm:pt>
    <dgm:pt modelId="{369873D7-0C4C-4FDB-86A3-AD2F1B27C46A}" type="parTrans" cxnId="{B07D8A73-8919-4F42-B6E0-2E38E8FC6CA5}">
      <dgm:prSet/>
      <dgm:spPr/>
      <dgm:t>
        <a:bodyPr/>
        <a:lstStyle/>
        <a:p>
          <a:endParaRPr lang="en-US"/>
        </a:p>
      </dgm:t>
    </dgm:pt>
    <dgm:pt modelId="{9C5482B9-B834-4B84-8274-2DD428482BE6}" type="sibTrans" cxnId="{B07D8A73-8919-4F42-B6E0-2E38E8FC6CA5}">
      <dgm:prSet/>
      <dgm:spPr/>
      <dgm:t>
        <a:bodyPr/>
        <a:lstStyle/>
        <a:p>
          <a:endParaRPr lang="en-US"/>
        </a:p>
      </dgm:t>
    </dgm:pt>
    <dgm:pt modelId="{37691215-FB2B-4651-824E-9DEB6A756F3D}">
      <dgm:prSet phldrT="[Text]"/>
      <dgm:spPr/>
      <dgm:t>
        <a:bodyPr/>
        <a:lstStyle/>
        <a:p>
          <a:r>
            <a:rPr lang="en-US" dirty="0"/>
            <a:t>Receiver </a:t>
          </a:r>
        </a:p>
      </dgm:t>
    </dgm:pt>
    <dgm:pt modelId="{E2EAA814-C29D-43E4-AC1B-F07721AAECFB}" type="parTrans" cxnId="{10C29CFC-69E6-46BC-BC7F-B17A95AAB812}">
      <dgm:prSet/>
      <dgm:spPr/>
      <dgm:t>
        <a:bodyPr/>
        <a:lstStyle/>
        <a:p>
          <a:endParaRPr lang="en-US"/>
        </a:p>
      </dgm:t>
    </dgm:pt>
    <dgm:pt modelId="{E878A7E6-A93E-4467-89BC-2E52B00E90B2}" type="sibTrans" cxnId="{10C29CFC-69E6-46BC-BC7F-B17A95AAB812}">
      <dgm:prSet/>
      <dgm:spPr/>
      <dgm:t>
        <a:bodyPr/>
        <a:lstStyle/>
        <a:p>
          <a:endParaRPr lang="en-US"/>
        </a:p>
      </dgm:t>
    </dgm:pt>
    <dgm:pt modelId="{91A360DA-F766-4E44-94DA-589548A3222D}">
      <dgm:prSet phldrT="[Text]"/>
      <dgm:spPr/>
      <dgm:t>
        <a:bodyPr/>
        <a:lstStyle/>
        <a:p>
          <a:r>
            <a:rPr lang="en-US" dirty="0"/>
            <a:t>Subject</a:t>
          </a:r>
        </a:p>
      </dgm:t>
    </dgm:pt>
    <dgm:pt modelId="{12FA8653-1DF8-4624-AEB1-58172D74D16D}" type="parTrans" cxnId="{845F7E21-DD35-4751-8B0B-F1C85DDF0616}">
      <dgm:prSet/>
      <dgm:spPr/>
      <dgm:t>
        <a:bodyPr/>
        <a:lstStyle/>
        <a:p>
          <a:endParaRPr lang="en-US"/>
        </a:p>
      </dgm:t>
    </dgm:pt>
    <dgm:pt modelId="{50A21AF8-2948-4695-9789-D34272FD9A0D}" type="sibTrans" cxnId="{845F7E21-DD35-4751-8B0B-F1C85DDF0616}">
      <dgm:prSet/>
      <dgm:spPr/>
      <dgm:t>
        <a:bodyPr/>
        <a:lstStyle/>
        <a:p>
          <a:endParaRPr lang="en-US"/>
        </a:p>
      </dgm:t>
    </dgm:pt>
    <dgm:pt modelId="{66E66BBA-9804-4603-BA95-120D5BCF6377}">
      <dgm:prSet phldrT="[Text]"/>
      <dgm:spPr/>
      <dgm:t>
        <a:bodyPr/>
        <a:lstStyle/>
        <a:p>
          <a:r>
            <a:rPr lang="en-US" dirty="0"/>
            <a:t>Body</a:t>
          </a:r>
        </a:p>
      </dgm:t>
    </dgm:pt>
    <dgm:pt modelId="{D6333D84-9D0E-4986-971F-7BEE1AF94266}" type="parTrans" cxnId="{038F7DAB-F9F6-47F3-B700-580D23D7816B}">
      <dgm:prSet/>
      <dgm:spPr/>
      <dgm:t>
        <a:bodyPr/>
        <a:lstStyle/>
        <a:p>
          <a:endParaRPr lang="en-US"/>
        </a:p>
      </dgm:t>
    </dgm:pt>
    <dgm:pt modelId="{03035473-A5ED-4029-95D6-06529E90A1E8}" type="sibTrans" cxnId="{038F7DAB-F9F6-47F3-B700-580D23D7816B}">
      <dgm:prSet/>
      <dgm:spPr/>
      <dgm:t>
        <a:bodyPr/>
        <a:lstStyle/>
        <a:p>
          <a:endParaRPr lang="en-US"/>
        </a:p>
      </dgm:t>
    </dgm:pt>
    <dgm:pt modelId="{735D5572-D6FB-4968-8C57-57CCC98E6F9D}" type="pres">
      <dgm:prSet presAssocID="{2DB3EAB3-7F71-43A9-945C-9DC59C40F7EE}" presName="linearFlow" presStyleCnt="0">
        <dgm:presLayoutVars>
          <dgm:dir/>
          <dgm:resizeHandles val="exact"/>
        </dgm:presLayoutVars>
      </dgm:prSet>
      <dgm:spPr/>
    </dgm:pt>
    <dgm:pt modelId="{75409B9B-A3DA-4664-9A39-AFA1C92371D5}" type="pres">
      <dgm:prSet presAssocID="{1F2C0B03-C942-45AD-8970-E3533EA95CE4}" presName="composite" presStyleCnt="0"/>
      <dgm:spPr/>
    </dgm:pt>
    <dgm:pt modelId="{4AA631C4-A610-410B-AF37-F3A6872D09EA}" type="pres">
      <dgm:prSet presAssocID="{1F2C0B03-C942-45AD-8970-E3533EA95CE4}" presName="imgShp" presStyleLbl="fgImgPlace1" presStyleIdx="0" presStyleCnt="4" custFlipHor="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 with solid fill"/>
        </a:ext>
      </dgm:extLst>
    </dgm:pt>
    <dgm:pt modelId="{220168FD-4EF3-4A83-8B68-494C7AB6D27F}" type="pres">
      <dgm:prSet presAssocID="{1F2C0B03-C942-45AD-8970-E3533EA95CE4}" presName="txShp" presStyleLbl="node1" presStyleIdx="0" presStyleCnt="4" custFlipHor="1">
        <dgm:presLayoutVars>
          <dgm:bulletEnabled val="1"/>
        </dgm:presLayoutVars>
      </dgm:prSet>
      <dgm:spPr/>
    </dgm:pt>
    <dgm:pt modelId="{2534E60D-35AA-4D15-AE62-6F10D44F9CCE}" type="pres">
      <dgm:prSet presAssocID="{9C5482B9-B834-4B84-8274-2DD428482BE6}" presName="spacing" presStyleCnt="0"/>
      <dgm:spPr/>
    </dgm:pt>
    <dgm:pt modelId="{83C0BEA2-F546-4B56-BCB4-40BBD4C2511A}" type="pres">
      <dgm:prSet presAssocID="{37691215-FB2B-4651-824E-9DEB6A756F3D}" presName="composite" presStyleCnt="0"/>
      <dgm:spPr/>
    </dgm:pt>
    <dgm:pt modelId="{41B06386-F863-41D8-B3C0-484052965BF6}" type="pres">
      <dgm:prSet presAssocID="{37691215-FB2B-4651-824E-9DEB6A756F3D}" presName="imgShp" presStyleLbl="fgImgPlace1" presStyleIdx="1" presStyleCnt="4" custFlipHor="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s with solid fill"/>
        </a:ext>
      </dgm:extLst>
    </dgm:pt>
    <dgm:pt modelId="{9273D02C-93AC-4050-803D-04B69FE736D5}" type="pres">
      <dgm:prSet presAssocID="{37691215-FB2B-4651-824E-9DEB6A756F3D}" presName="txShp" presStyleLbl="node1" presStyleIdx="1" presStyleCnt="4" custFlipHor="1">
        <dgm:presLayoutVars>
          <dgm:bulletEnabled val="1"/>
        </dgm:presLayoutVars>
      </dgm:prSet>
      <dgm:spPr/>
    </dgm:pt>
    <dgm:pt modelId="{4C55A45B-5A6F-43CF-8B5C-DEDD5B2EF6B4}" type="pres">
      <dgm:prSet presAssocID="{E878A7E6-A93E-4467-89BC-2E52B00E90B2}" presName="spacing" presStyleCnt="0"/>
      <dgm:spPr/>
    </dgm:pt>
    <dgm:pt modelId="{C3CE3270-B1A6-486F-9325-0BA7150360C0}" type="pres">
      <dgm:prSet presAssocID="{91A360DA-F766-4E44-94DA-589548A3222D}" presName="composite" presStyleCnt="0"/>
      <dgm:spPr/>
    </dgm:pt>
    <dgm:pt modelId="{702D9597-AFA8-43E2-9359-0BA66DB97945}" type="pres">
      <dgm:prSet presAssocID="{91A360DA-F766-4E44-94DA-589548A3222D}" presName="imgShp" presStyleLbl="fgImgPlace1" presStyleIdx="2" presStyleCnt="4" custFlipHor="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bubble with solid fill"/>
        </a:ext>
      </dgm:extLst>
    </dgm:pt>
    <dgm:pt modelId="{E35B667A-CC2E-4543-AC24-A08644F2A945}" type="pres">
      <dgm:prSet presAssocID="{91A360DA-F766-4E44-94DA-589548A3222D}" presName="txShp" presStyleLbl="node1" presStyleIdx="2" presStyleCnt="4" custFlipHor="1">
        <dgm:presLayoutVars>
          <dgm:bulletEnabled val="1"/>
        </dgm:presLayoutVars>
      </dgm:prSet>
      <dgm:spPr/>
    </dgm:pt>
    <dgm:pt modelId="{7CC82B25-E563-4CBB-B616-7209DBDD2DBE}" type="pres">
      <dgm:prSet presAssocID="{50A21AF8-2948-4695-9789-D34272FD9A0D}" presName="spacing" presStyleCnt="0"/>
      <dgm:spPr/>
    </dgm:pt>
    <dgm:pt modelId="{04E620A6-4269-402A-9951-2051C79FCC5B}" type="pres">
      <dgm:prSet presAssocID="{66E66BBA-9804-4603-BA95-120D5BCF6377}" presName="composite" presStyleCnt="0"/>
      <dgm:spPr/>
    </dgm:pt>
    <dgm:pt modelId="{CA4949DE-E591-478B-8C62-AF72F9805ACD}" type="pres">
      <dgm:prSet presAssocID="{66E66BBA-9804-4603-BA95-120D5BCF6377}"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older with solid fill"/>
        </a:ext>
      </dgm:extLst>
    </dgm:pt>
    <dgm:pt modelId="{F0DE3C24-3939-4162-981F-ED5D95EF9EF3}" type="pres">
      <dgm:prSet presAssocID="{66E66BBA-9804-4603-BA95-120D5BCF6377}" presName="txShp" presStyleLbl="node1" presStyleIdx="3" presStyleCnt="4" custFlipHor="1">
        <dgm:presLayoutVars>
          <dgm:bulletEnabled val="1"/>
        </dgm:presLayoutVars>
      </dgm:prSet>
      <dgm:spPr/>
    </dgm:pt>
  </dgm:ptLst>
  <dgm:cxnLst>
    <dgm:cxn modelId="{845F7E21-DD35-4751-8B0B-F1C85DDF0616}" srcId="{2DB3EAB3-7F71-43A9-945C-9DC59C40F7EE}" destId="{91A360DA-F766-4E44-94DA-589548A3222D}" srcOrd="2" destOrd="0" parTransId="{12FA8653-1DF8-4624-AEB1-58172D74D16D}" sibTransId="{50A21AF8-2948-4695-9789-D34272FD9A0D}"/>
    <dgm:cxn modelId="{2C677E5B-0A72-4D56-8A05-A7A1A9A73674}" type="presOf" srcId="{37691215-FB2B-4651-824E-9DEB6A756F3D}" destId="{9273D02C-93AC-4050-803D-04B69FE736D5}" srcOrd="0" destOrd="0" presId="urn:microsoft.com/office/officeart/2005/8/layout/vList3"/>
    <dgm:cxn modelId="{9951E061-771F-411E-A253-A8A1506992A1}" type="presOf" srcId="{91A360DA-F766-4E44-94DA-589548A3222D}" destId="{E35B667A-CC2E-4543-AC24-A08644F2A945}" srcOrd="0" destOrd="0" presId="urn:microsoft.com/office/officeart/2005/8/layout/vList3"/>
    <dgm:cxn modelId="{33338963-61FC-4678-A931-82E497486BDD}" type="presOf" srcId="{66E66BBA-9804-4603-BA95-120D5BCF6377}" destId="{F0DE3C24-3939-4162-981F-ED5D95EF9EF3}" srcOrd="0" destOrd="0" presId="urn:microsoft.com/office/officeart/2005/8/layout/vList3"/>
    <dgm:cxn modelId="{27D15773-B31D-48D4-8A73-AC45FAA88C93}" type="presOf" srcId="{2DB3EAB3-7F71-43A9-945C-9DC59C40F7EE}" destId="{735D5572-D6FB-4968-8C57-57CCC98E6F9D}" srcOrd="0" destOrd="0" presId="urn:microsoft.com/office/officeart/2005/8/layout/vList3"/>
    <dgm:cxn modelId="{B07D8A73-8919-4F42-B6E0-2E38E8FC6CA5}" srcId="{2DB3EAB3-7F71-43A9-945C-9DC59C40F7EE}" destId="{1F2C0B03-C942-45AD-8970-E3533EA95CE4}" srcOrd="0" destOrd="0" parTransId="{369873D7-0C4C-4FDB-86A3-AD2F1B27C46A}" sibTransId="{9C5482B9-B834-4B84-8274-2DD428482BE6}"/>
    <dgm:cxn modelId="{361999A9-854D-4387-93C4-1A84CC6AF673}" type="presOf" srcId="{1F2C0B03-C942-45AD-8970-E3533EA95CE4}" destId="{220168FD-4EF3-4A83-8B68-494C7AB6D27F}" srcOrd="0" destOrd="0" presId="urn:microsoft.com/office/officeart/2005/8/layout/vList3"/>
    <dgm:cxn modelId="{038F7DAB-F9F6-47F3-B700-580D23D7816B}" srcId="{2DB3EAB3-7F71-43A9-945C-9DC59C40F7EE}" destId="{66E66BBA-9804-4603-BA95-120D5BCF6377}" srcOrd="3" destOrd="0" parTransId="{D6333D84-9D0E-4986-971F-7BEE1AF94266}" sibTransId="{03035473-A5ED-4029-95D6-06529E90A1E8}"/>
    <dgm:cxn modelId="{10C29CFC-69E6-46BC-BC7F-B17A95AAB812}" srcId="{2DB3EAB3-7F71-43A9-945C-9DC59C40F7EE}" destId="{37691215-FB2B-4651-824E-9DEB6A756F3D}" srcOrd="1" destOrd="0" parTransId="{E2EAA814-C29D-43E4-AC1B-F07721AAECFB}" sibTransId="{E878A7E6-A93E-4467-89BC-2E52B00E90B2}"/>
    <dgm:cxn modelId="{4A35FB9A-7B7D-428E-B668-AD82CBA5289C}" type="presParOf" srcId="{735D5572-D6FB-4968-8C57-57CCC98E6F9D}" destId="{75409B9B-A3DA-4664-9A39-AFA1C92371D5}" srcOrd="0" destOrd="0" presId="urn:microsoft.com/office/officeart/2005/8/layout/vList3"/>
    <dgm:cxn modelId="{821CF7C9-956A-4B85-806A-6C934E9AB1C6}" type="presParOf" srcId="{75409B9B-A3DA-4664-9A39-AFA1C92371D5}" destId="{4AA631C4-A610-410B-AF37-F3A6872D09EA}" srcOrd="0" destOrd="0" presId="urn:microsoft.com/office/officeart/2005/8/layout/vList3"/>
    <dgm:cxn modelId="{043E528D-5372-4A86-8CD4-98EAF9D25EC5}" type="presParOf" srcId="{75409B9B-A3DA-4664-9A39-AFA1C92371D5}" destId="{220168FD-4EF3-4A83-8B68-494C7AB6D27F}" srcOrd="1" destOrd="0" presId="urn:microsoft.com/office/officeart/2005/8/layout/vList3"/>
    <dgm:cxn modelId="{42D8B958-62A7-4D64-9EE6-B35F60344C2A}" type="presParOf" srcId="{735D5572-D6FB-4968-8C57-57CCC98E6F9D}" destId="{2534E60D-35AA-4D15-AE62-6F10D44F9CCE}" srcOrd="1" destOrd="0" presId="urn:microsoft.com/office/officeart/2005/8/layout/vList3"/>
    <dgm:cxn modelId="{F310DAB7-44D8-408D-8136-FBDFDF6D56A3}" type="presParOf" srcId="{735D5572-D6FB-4968-8C57-57CCC98E6F9D}" destId="{83C0BEA2-F546-4B56-BCB4-40BBD4C2511A}" srcOrd="2" destOrd="0" presId="urn:microsoft.com/office/officeart/2005/8/layout/vList3"/>
    <dgm:cxn modelId="{31AB681A-C77E-479C-AC5B-D4A9358CBDE4}" type="presParOf" srcId="{83C0BEA2-F546-4B56-BCB4-40BBD4C2511A}" destId="{41B06386-F863-41D8-B3C0-484052965BF6}" srcOrd="0" destOrd="0" presId="urn:microsoft.com/office/officeart/2005/8/layout/vList3"/>
    <dgm:cxn modelId="{854D4A3A-F4C8-422B-BE25-9210F4AFDD56}" type="presParOf" srcId="{83C0BEA2-F546-4B56-BCB4-40BBD4C2511A}" destId="{9273D02C-93AC-4050-803D-04B69FE736D5}" srcOrd="1" destOrd="0" presId="urn:microsoft.com/office/officeart/2005/8/layout/vList3"/>
    <dgm:cxn modelId="{EC7AFB58-C022-4410-A36C-DD4A47D7B845}" type="presParOf" srcId="{735D5572-D6FB-4968-8C57-57CCC98E6F9D}" destId="{4C55A45B-5A6F-43CF-8B5C-DEDD5B2EF6B4}" srcOrd="3" destOrd="0" presId="urn:microsoft.com/office/officeart/2005/8/layout/vList3"/>
    <dgm:cxn modelId="{D73BD988-4736-4CE1-AED3-C63F9C7AF786}" type="presParOf" srcId="{735D5572-D6FB-4968-8C57-57CCC98E6F9D}" destId="{C3CE3270-B1A6-486F-9325-0BA7150360C0}" srcOrd="4" destOrd="0" presId="urn:microsoft.com/office/officeart/2005/8/layout/vList3"/>
    <dgm:cxn modelId="{1B5581FE-697F-47ED-85FA-1DFD20412478}" type="presParOf" srcId="{C3CE3270-B1A6-486F-9325-0BA7150360C0}" destId="{702D9597-AFA8-43E2-9359-0BA66DB97945}" srcOrd="0" destOrd="0" presId="urn:microsoft.com/office/officeart/2005/8/layout/vList3"/>
    <dgm:cxn modelId="{E6A90D62-9611-4F65-8271-A3D021E9C978}" type="presParOf" srcId="{C3CE3270-B1A6-486F-9325-0BA7150360C0}" destId="{E35B667A-CC2E-4543-AC24-A08644F2A945}" srcOrd="1" destOrd="0" presId="urn:microsoft.com/office/officeart/2005/8/layout/vList3"/>
    <dgm:cxn modelId="{1D6BA844-D821-4B2B-9EC7-98D436576690}" type="presParOf" srcId="{735D5572-D6FB-4968-8C57-57CCC98E6F9D}" destId="{7CC82B25-E563-4CBB-B616-7209DBDD2DBE}" srcOrd="5" destOrd="0" presId="urn:microsoft.com/office/officeart/2005/8/layout/vList3"/>
    <dgm:cxn modelId="{B5A8DBA7-BC89-4500-B58A-7112975CB803}" type="presParOf" srcId="{735D5572-D6FB-4968-8C57-57CCC98E6F9D}" destId="{04E620A6-4269-402A-9951-2051C79FCC5B}" srcOrd="6" destOrd="0" presId="urn:microsoft.com/office/officeart/2005/8/layout/vList3"/>
    <dgm:cxn modelId="{225E2718-84B9-492A-9DB7-05D75E4BA4BB}" type="presParOf" srcId="{04E620A6-4269-402A-9951-2051C79FCC5B}" destId="{CA4949DE-E591-478B-8C62-AF72F9805ACD}" srcOrd="0" destOrd="0" presId="urn:microsoft.com/office/officeart/2005/8/layout/vList3"/>
    <dgm:cxn modelId="{C804F64F-1DDB-4D93-889A-0A644F7D086E}" type="presParOf" srcId="{04E620A6-4269-402A-9951-2051C79FCC5B}" destId="{F0DE3C24-3939-4162-981F-ED5D95EF9EF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175FF6-FBC2-4B90-9589-3F87A8D087F9}" type="doc">
      <dgm:prSet loTypeId="urn:microsoft.com/office/officeart/2005/8/layout/funnel1" loCatId="relationship" qsTypeId="urn:microsoft.com/office/officeart/2005/8/quickstyle/3d3" qsCatId="3D" csTypeId="urn:microsoft.com/office/officeart/2005/8/colors/accent1_2" csCatId="accent1" phldr="1"/>
      <dgm:spPr/>
      <dgm:t>
        <a:bodyPr/>
        <a:lstStyle/>
        <a:p>
          <a:endParaRPr lang="en-US"/>
        </a:p>
      </dgm:t>
    </dgm:pt>
    <dgm:pt modelId="{3F411EAD-5A27-4B79-AD87-2F10EF0A3627}">
      <dgm:prSet phldrT="[Text]" custT="1"/>
      <dgm:spPr/>
      <dgm:t>
        <a:bodyPr/>
        <a:lstStyle/>
        <a:p>
          <a:r>
            <a:rPr lang="en-US" sz="1050" dirty="0"/>
            <a:t>Sender</a:t>
          </a:r>
        </a:p>
      </dgm:t>
    </dgm:pt>
    <dgm:pt modelId="{588B6AE1-BF5F-4B3D-8ED2-408A87BD3656}" type="parTrans" cxnId="{FFF4540F-FCF2-44F3-AF2A-2A126C9D31A2}">
      <dgm:prSet/>
      <dgm:spPr/>
      <dgm:t>
        <a:bodyPr/>
        <a:lstStyle/>
        <a:p>
          <a:endParaRPr lang="en-US"/>
        </a:p>
      </dgm:t>
    </dgm:pt>
    <dgm:pt modelId="{D71FC8D4-80A4-43F3-B488-0768B118F13C}" type="sibTrans" cxnId="{FFF4540F-FCF2-44F3-AF2A-2A126C9D31A2}">
      <dgm:prSet/>
      <dgm:spPr/>
      <dgm:t>
        <a:bodyPr/>
        <a:lstStyle/>
        <a:p>
          <a:endParaRPr lang="en-US"/>
        </a:p>
      </dgm:t>
    </dgm:pt>
    <dgm:pt modelId="{B3E49BC2-8506-40BF-8DEB-82A035084F6D}">
      <dgm:prSet phldrT="[Text]" custT="1"/>
      <dgm:spPr/>
      <dgm:t>
        <a:bodyPr/>
        <a:lstStyle/>
        <a:p>
          <a:r>
            <a:rPr lang="en-US" sz="1100" dirty="0"/>
            <a:t>Receiver </a:t>
          </a:r>
        </a:p>
      </dgm:t>
    </dgm:pt>
    <dgm:pt modelId="{E9A74F33-6DDB-44C5-B5F8-3E7D71BD2E28}" type="parTrans" cxnId="{F3B94697-EA12-49A7-B37B-43C466CD77B6}">
      <dgm:prSet/>
      <dgm:spPr/>
      <dgm:t>
        <a:bodyPr/>
        <a:lstStyle/>
        <a:p>
          <a:endParaRPr lang="en-US"/>
        </a:p>
      </dgm:t>
    </dgm:pt>
    <dgm:pt modelId="{190F2799-2776-4003-B7E9-FDA5562B36EA}" type="sibTrans" cxnId="{F3B94697-EA12-49A7-B37B-43C466CD77B6}">
      <dgm:prSet/>
      <dgm:spPr/>
      <dgm:t>
        <a:bodyPr/>
        <a:lstStyle/>
        <a:p>
          <a:endParaRPr lang="en-US"/>
        </a:p>
      </dgm:t>
    </dgm:pt>
    <dgm:pt modelId="{7E0B88BA-B1DF-4AF3-BE27-0C48A1C9E366}">
      <dgm:prSet phldrT="[Text]"/>
      <dgm:spPr/>
      <dgm:t>
        <a:bodyPr/>
        <a:lstStyle/>
        <a:p>
          <a:r>
            <a:rPr lang="en-US" dirty="0"/>
            <a:t>Body</a:t>
          </a:r>
        </a:p>
      </dgm:t>
    </dgm:pt>
    <dgm:pt modelId="{94A6A2AE-6266-4816-A866-75200039E9D8}" type="parTrans" cxnId="{EAAF3791-A71C-4F08-8D57-3C5DA3E8551E}">
      <dgm:prSet/>
      <dgm:spPr/>
      <dgm:t>
        <a:bodyPr/>
        <a:lstStyle/>
        <a:p>
          <a:endParaRPr lang="en-US"/>
        </a:p>
      </dgm:t>
    </dgm:pt>
    <dgm:pt modelId="{05850569-608A-46F5-B7D0-82637F9F7944}" type="sibTrans" cxnId="{EAAF3791-A71C-4F08-8D57-3C5DA3E8551E}">
      <dgm:prSet/>
      <dgm:spPr/>
      <dgm:t>
        <a:bodyPr/>
        <a:lstStyle/>
        <a:p>
          <a:endParaRPr lang="en-US"/>
        </a:p>
      </dgm:t>
    </dgm:pt>
    <dgm:pt modelId="{B69EA064-CB22-45F1-8331-7BE75CDF92B8}">
      <dgm:prSet phldrT="[Text]" custT="1"/>
      <dgm:spPr/>
      <dgm:t>
        <a:bodyPr/>
        <a:lstStyle/>
        <a:p>
          <a:r>
            <a:rPr lang="en-US" sz="1200" dirty="0"/>
            <a:t>Mail</a:t>
          </a:r>
        </a:p>
        <a:p>
          <a:endParaRPr lang="en-US" sz="600" dirty="0"/>
        </a:p>
      </dgm:t>
    </dgm:pt>
    <dgm:pt modelId="{A3A47481-409B-4E00-85A5-2A7589A556ED}" type="sibTrans" cxnId="{9D994986-4839-48A6-BAED-2B05298CABFC}">
      <dgm:prSet/>
      <dgm:spPr/>
      <dgm:t>
        <a:bodyPr/>
        <a:lstStyle/>
        <a:p>
          <a:endParaRPr lang="en-US"/>
        </a:p>
      </dgm:t>
    </dgm:pt>
    <dgm:pt modelId="{3E2AD039-35A6-4A28-ACD0-71B94E3E150C}" type="parTrans" cxnId="{9D994986-4839-48A6-BAED-2B05298CABFC}">
      <dgm:prSet/>
      <dgm:spPr/>
      <dgm:t>
        <a:bodyPr/>
        <a:lstStyle/>
        <a:p>
          <a:endParaRPr lang="en-US"/>
        </a:p>
      </dgm:t>
    </dgm:pt>
    <dgm:pt modelId="{39ADA1C3-8AC9-4623-B513-3B66EC755E41}" type="pres">
      <dgm:prSet presAssocID="{9F175FF6-FBC2-4B90-9589-3F87A8D087F9}" presName="Name0" presStyleCnt="0">
        <dgm:presLayoutVars>
          <dgm:chMax val="4"/>
          <dgm:resizeHandles val="exact"/>
        </dgm:presLayoutVars>
      </dgm:prSet>
      <dgm:spPr/>
    </dgm:pt>
    <dgm:pt modelId="{6B9355D6-0B20-4E1E-989D-372BF4CBFB14}" type="pres">
      <dgm:prSet presAssocID="{9F175FF6-FBC2-4B90-9589-3F87A8D087F9}" presName="ellipse" presStyleLbl="trBgShp" presStyleIdx="0" presStyleCnt="1"/>
      <dgm:spPr/>
    </dgm:pt>
    <dgm:pt modelId="{A67845F1-FD0D-47D5-A48E-53AFA29ECB63}" type="pres">
      <dgm:prSet presAssocID="{9F175FF6-FBC2-4B90-9589-3F87A8D087F9}" presName="arrow1" presStyleLbl="fgShp" presStyleIdx="0" presStyleCnt="1"/>
      <dgm:spPr/>
    </dgm:pt>
    <dgm:pt modelId="{305533CC-E315-4C2D-99CA-AEA0203119B9}" type="pres">
      <dgm:prSet presAssocID="{9F175FF6-FBC2-4B90-9589-3F87A8D087F9}" presName="rectangle" presStyleLbl="revTx" presStyleIdx="0" presStyleCnt="1">
        <dgm:presLayoutVars>
          <dgm:bulletEnabled val="1"/>
        </dgm:presLayoutVars>
      </dgm:prSet>
      <dgm:spPr/>
    </dgm:pt>
    <dgm:pt modelId="{973C72EF-1366-446F-898B-40EEE505E7FF}" type="pres">
      <dgm:prSet presAssocID="{B3E49BC2-8506-40BF-8DEB-82A035084F6D}" presName="item1" presStyleLbl="node1" presStyleIdx="0" presStyleCnt="3" custLinFactNeighborX="15105" custLinFactNeighborY="10790">
        <dgm:presLayoutVars>
          <dgm:bulletEnabled val="1"/>
        </dgm:presLayoutVars>
      </dgm:prSet>
      <dgm:spPr/>
    </dgm:pt>
    <dgm:pt modelId="{BFB03C74-EB54-433B-ADD0-00B25CF6C8D6}" type="pres">
      <dgm:prSet presAssocID="{7E0B88BA-B1DF-4AF3-BE27-0C48A1C9E366}" presName="item2" presStyleLbl="node1" presStyleIdx="1" presStyleCnt="3" custScaleX="124694" custScaleY="105212">
        <dgm:presLayoutVars>
          <dgm:bulletEnabled val="1"/>
        </dgm:presLayoutVars>
      </dgm:prSet>
      <dgm:spPr/>
    </dgm:pt>
    <dgm:pt modelId="{BC7F440D-C3E0-4CBF-B03B-E54627A2C338}" type="pres">
      <dgm:prSet presAssocID="{B69EA064-CB22-45F1-8331-7BE75CDF92B8}" presName="item3" presStyleLbl="node1" presStyleIdx="2" presStyleCnt="3">
        <dgm:presLayoutVars>
          <dgm:bulletEnabled val="1"/>
        </dgm:presLayoutVars>
      </dgm:prSet>
      <dgm:spPr/>
    </dgm:pt>
    <dgm:pt modelId="{E3CA5E39-278B-4188-A029-13BF8C9DC789}" type="pres">
      <dgm:prSet presAssocID="{9F175FF6-FBC2-4B90-9589-3F87A8D087F9}" presName="funnel" presStyleLbl="trAlignAcc1" presStyleIdx="0" presStyleCnt="1" custLinFactNeighborX="347" custLinFactNeighborY="-893"/>
      <dgm:spPr/>
    </dgm:pt>
  </dgm:ptLst>
  <dgm:cxnLst>
    <dgm:cxn modelId="{FFF4540F-FCF2-44F3-AF2A-2A126C9D31A2}" srcId="{9F175FF6-FBC2-4B90-9589-3F87A8D087F9}" destId="{3F411EAD-5A27-4B79-AD87-2F10EF0A3627}" srcOrd="0" destOrd="0" parTransId="{588B6AE1-BF5F-4B3D-8ED2-408A87BD3656}" sibTransId="{D71FC8D4-80A4-43F3-B488-0768B118F13C}"/>
    <dgm:cxn modelId="{FFB4A517-8DFB-40DC-82AA-C6BB0EA774B2}" type="presOf" srcId="{B3E49BC2-8506-40BF-8DEB-82A035084F6D}" destId="{BFB03C74-EB54-433B-ADD0-00B25CF6C8D6}" srcOrd="0" destOrd="0" presId="urn:microsoft.com/office/officeart/2005/8/layout/funnel1"/>
    <dgm:cxn modelId="{D5CEF53B-C471-4C75-8ED3-1A641C271E68}" type="presOf" srcId="{3F411EAD-5A27-4B79-AD87-2F10EF0A3627}" destId="{BC7F440D-C3E0-4CBF-B03B-E54627A2C338}" srcOrd="0" destOrd="0" presId="urn:microsoft.com/office/officeart/2005/8/layout/funnel1"/>
    <dgm:cxn modelId="{84135674-426A-4F60-A4B6-1BD332AE75AC}" type="presOf" srcId="{7E0B88BA-B1DF-4AF3-BE27-0C48A1C9E366}" destId="{973C72EF-1366-446F-898B-40EEE505E7FF}" srcOrd="0" destOrd="0" presId="urn:microsoft.com/office/officeart/2005/8/layout/funnel1"/>
    <dgm:cxn modelId="{9D994986-4839-48A6-BAED-2B05298CABFC}" srcId="{9F175FF6-FBC2-4B90-9589-3F87A8D087F9}" destId="{B69EA064-CB22-45F1-8331-7BE75CDF92B8}" srcOrd="3" destOrd="0" parTransId="{3E2AD039-35A6-4A28-ACD0-71B94E3E150C}" sibTransId="{A3A47481-409B-4E00-85A5-2A7589A556ED}"/>
    <dgm:cxn modelId="{EAAF3791-A71C-4F08-8D57-3C5DA3E8551E}" srcId="{9F175FF6-FBC2-4B90-9589-3F87A8D087F9}" destId="{7E0B88BA-B1DF-4AF3-BE27-0C48A1C9E366}" srcOrd="2" destOrd="0" parTransId="{94A6A2AE-6266-4816-A866-75200039E9D8}" sibTransId="{05850569-608A-46F5-B7D0-82637F9F7944}"/>
    <dgm:cxn modelId="{F3B94697-EA12-49A7-B37B-43C466CD77B6}" srcId="{9F175FF6-FBC2-4B90-9589-3F87A8D087F9}" destId="{B3E49BC2-8506-40BF-8DEB-82A035084F6D}" srcOrd="1" destOrd="0" parTransId="{E9A74F33-6DDB-44C5-B5F8-3E7D71BD2E28}" sibTransId="{190F2799-2776-4003-B7E9-FDA5562B36EA}"/>
    <dgm:cxn modelId="{40DCCBB8-D0A1-4F0E-80FB-FE081A257DA7}" type="presOf" srcId="{B69EA064-CB22-45F1-8331-7BE75CDF92B8}" destId="{305533CC-E315-4C2D-99CA-AEA0203119B9}" srcOrd="0" destOrd="0" presId="urn:microsoft.com/office/officeart/2005/8/layout/funnel1"/>
    <dgm:cxn modelId="{0039A1F0-4F0B-4A89-BC61-A9F73D391A2D}" type="presOf" srcId="{9F175FF6-FBC2-4B90-9589-3F87A8D087F9}" destId="{39ADA1C3-8AC9-4623-B513-3B66EC755E41}" srcOrd="0" destOrd="0" presId="urn:microsoft.com/office/officeart/2005/8/layout/funnel1"/>
    <dgm:cxn modelId="{D23C123A-EE68-4FF5-94C3-2FF6FD93041E}" type="presParOf" srcId="{39ADA1C3-8AC9-4623-B513-3B66EC755E41}" destId="{6B9355D6-0B20-4E1E-989D-372BF4CBFB14}" srcOrd="0" destOrd="0" presId="urn:microsoft.com/office/officeart/2005/8/layout/funnel1"/>
    <dgm:cxn modelId="{9D0D98F4-68AE-4117-8805-A154379FAD68}" type="presParOf" srcId="{39ADA1C3-8AC9-4623-B513-3B66EC755E41}" destId="{A67845F1-FD0D-47D5-A48E-53AFA29ECB63}" srcOrd="1" destOrd="0" presId="urn:microsoft.com/office/officeart/2005/8/layout/funnel1"/>
    <dgm:cxn modelId="{3D0F6EB9-FADC-4B1B-80CD-B6F78543DF5F}" type="presParOf" srcId="{39ADA1C3-8AC9-4623-B513-3B66EC755E41}" destId="{305533CC-E315-4C2D-99CA-AEA0203119B9}" srcOrd="2" destOrd="0" presId="urn:microsoft.com/office/officeart/2005/8/layout/funnel1"/>
    <dgm:cxn modelId="{622A038B-BFB5-4E68-8A3A-CDFE3803F04B}" type="presParOf" srcId="{39ADA1C3-8AC9-4623-B513-3B66EC755E41}" destId="{973C72EF-1366-446F-898B-40EEE505E7FF}" srcOrd="3" destOrd="0" presId="urn:microsoft.com/office/officeart/2005/8/layout/funnel1"/>
    <dgm:cxn modelId="{CB5AF5AE-123A-4897-91D6-329B451C743C}" type="presParOf" srcId="{39ADA1C3-8AC9-4623-B513-3B66EC755E41}" destId="{BFB03C74-EB54-433B-ADD0-00B25CF6C8D6}" srcOrd="4" destOrd="0" presId="urn:microsoft.com/office/officeart/2005/8/layout/funnel1"/>
    <dgm:cxn modelId="{585BC1A0-0025-4C24-B697-377F26941AB5}" type="presParOf" srcId="{39ADA1C3-8AC9-4623-B513-3B66EC755E41}" destId="{BC7F440D-C3E0-4CBF-B03B-E54627A2C338}" srcOrd="5" destOrd="0" presId="urn:microsoft.com/office/officeart/2005/8/layout/funnel1"/>
    <dgm:cxn modelId="{379DE34A-3C72-4AB1-98EE-DEB7BFB4ED62}" type="presParOf" srcId="{39ADA1C3-8AC9-4623-B513-3B66EC755E41}" destId="{E3CA5E39-278B-4188-A029-13BF8C9DC78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55D6-0B20-4E1E-989D-372BF4CBFB14}">
      <dsp:nvSpPr>
        <dsp:cNvPr id="0" name=""/>
        <dsp:cNvSpPr/>
      </dsp:nvSpPr>
      <dsp:spPr>
        <a:xfrm>
          <a:off x="479931" y="65604"/>
          <a:ext cx="1301995" cy="452165"/>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A67845F1-FD0D-47D5-A48E-53AFA29ECB63}">
      <dsp:nvSpPr>
        <dsp:cNvPr id="0" name=""/>
        <dsp:cNvSpPr/>
      </dsp:nvSpPr>
      <dsp:spPr>
        <a:xfrm>
          <a:off x="1006785" y="1172805"/>
          <a:ext cx="252324" cy="161487"/>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5533CC-E315-4C2D-99CA-AEA0203119B9}">
      <dsp:nvSpPr>
        <dsp:cNvPr id="0" name=""/>
        <dsp:cNvSpPr/>
      </dsp:nvSpPr>
      <dsp:spPr>
        <a:xfrm>
          <a:off x="527368" y="1301995"/>
          <a:ext cx="1211158" cy="30278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Mail</a:t>
          </a:r>
        </a:p>
        <a:p>
          <a:pPr marL="0" lvl="0" indent="0" algn="ctr" defTabSz="533400">
            <a:lnSpc>
              <a:spcPct val="90000"/>
            </a:lnSpc>
            <a:spcBef>
              <a:spcPct val="0"/>
            </a:spcBef>
            <a:spcAft>
              <a:spcPct val="35000"/>
            </a:spcAft>
            <a:buNone/>
          </a:pPr>
          <a:endParaRPr lang="en-US" sz="600" kern="1200" dirty="0"/>
        </a:p>
      </dsp:txBody>
      <dsp:txXfrm>
        <a:off x="527368" y="1301995"/>
        <a:ext cx="1211158" cy="302789"/>
      </dsp:txXfrm>
    </dsp:sp>
    <dsp:sp modelId="{973C72EF-1366-446F-898B-40EEE505E7FF}">
      <dsp:nvSpPr>
        <dsp:cNvPr id="0" name=""/>
        <dsp:cNvSpPr/>
      </dsp:nvSpPr>
      <dsp:spPr>
        <a:xfrm>
          <a:off x="1021897" y="601698"/>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Body</a:t>
          </a:r>
        </a:p>
      </dsp:txBody>
      <dsp:txXfrm>
        <a:off x="1088411" y="668212"/>
        <a:ext cx="321156" cy="321156"/>
      </dsp:txXfrm>
    </dsp:sp>
    <dsp:sp modelId="{BFB03C74-EB54-433B-ADD0-00B25CF6C8D6}">
      <dsp:nvSpPr>
        <dsp:cNvPr id="0" name=""/>
        <dsp:cNvSpPr/>
      </dsp:nvSpPr>
      <dsp:spPr>
        <a:xfrm>
          <a:off x="572220" y="200116"/>
          <a:ext cx="566340" cy="47785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Receiver </a:t>
          </a:r>
        </a:p>
      </dsp:txBody>
      <dsp:txXfrm>
        <a:off x="655159" y="270096"/>
        <a:ext cx="400462" cy="337896"/>
      </dsp:txXfrm>
    </dsp:sp>
    <dsp:sp modelId="{BC7F440D-C3E0-4CBF-B03B-E54627A2C338}">
      <dsp:nvSpPr>
        <dsp:cNvPr id="0" name=""/>
        <dsp:cNvSpPr/>
      </dsp:nvSpPr>
      <dsp:spPr>
        <a:xfrm>
          <a:off x="1092576" y="102141"/>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Sender</a:t>
          </a:r>
        </a:p>
      </dsp:txBody>
      <dsp:txXfrm>
        <a:off x="1159090" y="168655"/>
        <a:ext cx="321156" cy="321156"/>
      </dsp:txXfrm>
    </dsp:sp>
    <dsp:sp modelId="{E3CA5E39-278B-4188-A029-13BF8C9DC789}">
      <dsp:nvSpPr>
        <dsp:cNvPr id="0" name=""/>
        <dsp:cNvSpPr/>
      </dsp:nvSpPr>
      <dsp:spPr>
        <a:xfrm>
          <a:off x="431342" y="0"/>
          <a:ext cx="1413018" cy="1130414"/>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68FD-4EF3-4A83-8B68-494C7AB6D27F}">
      <dsp:nvSpPr>
        <dsp:cNvPr id="0" name=""/>
        <dsp:cNvSpPr/>
      </dsp:nvSpPr>
      <dsp:spPr>
        <a:xfrm rot="10800000" flipH="1">
          <a:off x="791224" y="9"/>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Sender</a:t>
          </a:r>
        </a:p>
      </dsp:txBody>
      <dsp:txXfrm rot="10800000">
        <a:off x="791224" y="9"/>
        <a:ext cx="2458883" cy="549195"/>
      </dsp:txXfrm>
    </dsp:sp>
    <dsp:sp modelId="{4AA631C4-A610-410B-AF37-F3A6872D09EA}">
      <dsp:nvSpPr>
        <dsp:cNvPr id="0" name=""/>
        <dsp:cNvSpPr/>
      </dsp:nvSpPr>
      <dsp:spPr>
        <a:xfrm flipH="1">
          <a:off x="516626" y="9"/>
          <a:ext cx="549195" cy="5491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73D02C-93AC-4050-803D-04B69FE736D5}">
      <dsp:nvSpPr>
        <dsp:cNvPr id="0" name=""/>
        <dsp:cNvSpPr/>
      </dsp:nvSpPr>
      <dsp:spPr>
        <a:xfrm rot="10800000" flipH="1">
          <a:off x="791224" y="713143"/>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Receiver </a:t>
          </a:r>
        </a:p>
      </dsp:txBody>
      <dsp:txXfrm rot="10800000">
        <a:off x="791224" y="713143"/>
        <a:ext cx="2458883" cy="549195"/>
      </dsp:txXfrm>
    </dsp:sp>
    <dsp:sp modelId="{41B06386-F863-41D8-B3C0-484052965BF6}">
      <dsp:nvSpPr>
        <dsp:cNvPr id="0" name=""/>
        <dsp:cNvSpPr/>
      </dsp:nvSpPr>
      <dsp:spPr>
        <a:xfrm flipH="1">
          <a:off x="516626" y="713143"/>
          <a:ext cx="549195" cy="5491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5B667A-CC2E-4543-AC24-A08644F2A945}">
      <dsp:nvSpPr>
        <dsp:cNvPr id="0" name=""/>
        <dsp:cNvSpPr/>
      </dsp:nvSpPr>
      <dsp:spPr>
        <a:xfrm rot="10800000" flipH="1">
          <a:off x="791224" y="1426277"/>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Subject</a:t>
          </a:r>
        </a:p>
      </dsp:txBody>
      <dsp:txXfrm rot="10800000">
        <a:off x="791224" y="1426277"/>
        <a:ext cx="2458883" cy="549195"/>
      </dsp:txXfrm>
    </dsp:sp>
    <dsp:sp modelId="{702D9597-AFA8-43E2-9359-0BA66DB97945}">
      <dsp:nvSpPr>
        <dsp:cNvPr id="0" name=""/>
        <dsp:cNvSpPr/>
      </dsp:nvSpPr>
      <dsp:spPr>
        <a:xfrm flipH="1">
          <a:off x="516626" y="1426277"/>
          <a:ext cx="549195" cy="5491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0DE3C24-3939-4162-981F-ED5D95EF9EF3}">
      <dsp:nvSpPr>
        <dsp:cNvPr id="0" name=""/>
        <dsp:cNvSpPr/>
      </dsp:nvSpPr>
      <dsp:spPr>
        <a:xfrm rot="10800000" flipH="1">
          <a:off x="791224" y="2139412"/>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Body</a:t>
          </a:r>
        </a:p>
      </dsp:txBody>
      <dsp:txXfrm rot="10800000">
        <a:off x="791224" y="2139412"/>
        <a:ext cx="2458883" cy="549195"/>
      </dsp:txXfrm>
    </dsp:sp>
    <dsp:sp modelId="{CA4949DE-E591-478B-8C62-AF72F9805ACD}">
      <dsp:nvSpPr>
        <dsp:cNvPr id="0" name=""/>
        <dsp:cNvSpPr/>
      </dsp:nvSpPr>
      <dsp:spPr>
        <a:xfrm>
          <a:off x="516626" y="2139412"/>
          <a:ext cx="549195" cy="5491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68FD-4EF3-4A83-8B68-494C7AB6D27F}">
      <dsp:nvSpPr>
        <dsp:cNvPr id="0" name=""/>
        <dsp:cNvSpPr/>
      </dsp:nvSpPr>
      <dsp:spPr>
        <a:xfrm rot="10800000" flipH="1">
          <a:off x="791224" y="9"/>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Sender</a:t>
          </a:r>
        </a:p>
      </dsp:txBody>
      <dsp:txXfrm rot="10800000">
        <a:off x="791224" y="9"/>
        <a:ext cx="2458883" cy="549195"/>
      </dsp:txXfrm>
    </dsp:sp>
    <dsp:sp modelId="{4AA631C4-A610-410B-AF37-F3A6872D09EA}">
      <dsp:nvSpPr>
        <dsp:cNvPr id="0" name=""/>
        <dsp:cNvSpPr/>
      </dsp:nvSpPr>
      <dsp:spPr>
        <a:xfrm flipH="1">
          <a:off x="516626" y="9"/>
          <a:ext cx="549195" cy="5491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73D02C-93AC-4050-803D-04B69FE736D5}">
      <dsp:nvSpPr>
        <dsp:cNvPr id="0" name=""/>
        <dsp:cNvSpPr/>
      </dsp:nvSpPr>
      <dsp:spPr>
        <a:xfrm rot="10800000" flipH="1">
          <a:off x="791224" y="713143"/>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Receiver </a:t>
          </a:r>
        </a:p>
      </dsp:txBody>
      <dsp:txXfrm rot="10800000">
        <a:off x="791224" y="713143"/>
        <a:ext cx="2458883" cy="549195"/>
      </dsp:txXfrm>
    </dsp:sp>
    <dsp:sp modelId="{41B06386-F863-41D8-B3C0-484052965BF6}">
      <dsp:nvSpPr>
        <dsp:cNvPr id="0" name=""/>
        <dsp:cNvSpPr/>
      </dsp:nvSpPr>
      <dsp:spPr>
        <a:xfrm flipH="1">
          <a:off x="516626" y="713143"/>
          <a:ext cx="549195" cy="5491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5B667A-CC2E-4543-AC24-A08644F2A945}">
      <dsp:nvSpPr>
        <dsp:cNvPr id="0" name=""/>
        <dsp:cNvSpPr/>
      </dsp:nvSpPr>
      <dsp:spPr>
        <a:xfrm rot="10800000" flipH="1">
          <a:off x="791224" y="1426277"/>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Subject</a:t>
          </a:r>
        </a:p>
      </dsp:txBody>
      <dsp:txXfrm rot="10800000">
        <a:off x="791224" y="1426277"/>
        <a:ext cx="2458883" cy="549195"/>
      </dsp:txXfrm>
    </dsp:sp>
    <dsp:sp modelId="{702D9597-AFA8-43E2-9359-0BA66DB97945}">
      <dsp:nvSpPr>
        <dsp:cNvPr id="0" name=""/>
        <dsp:cNvSpPr/>
      </dsp:nvSpPr>
      <dsp:spPr>
        <a:xfrm flipH="1">
          <a:off x="516626" y="1426277"/>
          <a:ext cx="549195" cy="5491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0DE3C24-3939-4162-981F-ED5D95EF9EF3}">
      <dsp:nvSpPr>
        <dsp:cNvPr id="0" name=""/>
        <dsp:cNvSpPr/>
      </dsp:nvSpPr>
      <dsp:spPr>
        <a:xfrm rot="10800000" flipH="1">
          <a:off x="791224" y="2139412"/>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Body</a:t>
          </a:r>
        </a:p>
      </dsp:txBody>
      <dsp:txXfrm rot="10800000">
        <a:off x="791224" y="2139412"/>
        <a:ext cx="2458883" cy="549195"/>
      </dsp:txXfrm>
    </dsp:sp>
    <dsp:sp modelId="{CA4949DE-E591-478B-8C62-AF72F9805ACD}">
      <dsp:nvSpPr>
        <dsp:cNvPr id="0" name=""/>
        <dsp:cNvSpPr/>
      </dsp:nvSpPr>
      <dsp:spPr>
        <a:xfrm>
          <a:off x="516626" y="2139412"/>
          <a:ext cx="549195" cy="5491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55D6-0B20-4E1E-989D-372BF4CBFB14}">
      <dsp:nvSpPr>
        <dsp:cNvPr id="0" name=""/>
        <dsp:cNvSpPr/>
      </dsp:nvSpPr>
      <dsp:spPr>
        <a:xfrm>
          <a:off x="479931" y="65604"/>
          <a:ext cx="1301995" cy="452165"/>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A67845F1-FD0D-47D5-A48E-53AFA29ECB63}">
      <dsp:nvSpPr>
        <dsp:cNvPr id="0" name=""/>
        <dsp:cNvSpPr/>
      </dsp:nvSpPr>
      <dsp:spPr>
        <a:xfrm>
          <a:off x="1006785" y="1172805"/>
          <a:ext cx="252324" cy="161487"/>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5533CC-E315-4C2D-99CA-AEA0203119B9}">
      <dsp:nvSpPr>
        <dsp:cNvPr id="0" name=""/>
        <dsp:cNvSpPr/>
      </dsp:nvSpPr>
      <dsp:spPr>
        <a:xfrm>
          <a:off x="527368" y="1301995"/>
          <a:ext cx="1211158" cy="30278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Mail</a:t>
          </a:r>
        </a:p>
        <a:p>
          <a:pPr marL="0" lvl="0" indent="0" algn="ctr" defTabSz="533400">
            <a:lnSpc>
              <a:spcPct val="90000"/>
            </a:lnSpc>
            <a:spcBef>
              <a:spcPct val="0"/>
            </a:spcBef>
            <a:spcAft>
              <a:spcPct val="35000"/>
            </a:spcAft>
            <a:buNone/>
          </a:pPr>
          <a:endParaRPr lang="en-US" sz="600" kern="1200" dirty="0"/>
        </a:p>
      </dsp:txBody>
      <dsp:txXfrm>
        <a:off x="527368" y="1301995"/>
        <a:ext cx="1211158" cy="302789"/>
      </dsp:txXfrm>
    </dsp:sp>
    <dsp:sp modelId="{973C72EF-1366-446F-898B-40EEE505E7FF}">
      <dsp:nvSpPr>
        <dsp:cNvPr id="0" name=""/>
        <dsp:cNvSpPr/>
      </dsp:nvSpPr>
      <dsp:spPr>
        <a:xfrm>
          <a:off x="1021897" y="601698"/>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Body</a:t>
          </a:r>
        </a:p>
      </dsp:txBody>
      <dsp:txXfrm>
        <a:off x="1088411" y="668212"/>
        <a:ext cx="321156" cy="321156"/>
      </dsp:txXfrm>
    </dsp:sp>
    <dsp:sp modelId="{BFB03C74-EB54-433B-ADD0-00B25CF6C8D6}">
      <dsp:nvSpPr>
        <dsp:cNvPr id="0" name=""/>
        <dsp:cNvSpPr/>
      </dsp:nvSpPr>
      <dsp:spPr>
        <a:xfrm>
          <a:off x="572220" y="200116"/>
          <a:ext cx="566340" cy="47785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Receiver </a:t>
          </a:r>
        </a:p>
      </dsp:txBody>
      <dsp:txXfrm>
        <a:off x="655159" y="270096"/>
        <a:ext cx="400462" cy="337896"/>
      </dsp:txXfrm>
    </dsp:sp>
    <dsp:sp modelId="{BC7F440D-C3E0-4CBF-B03B-E54627A2C338}">
      <dsp:nvSpPr>
        <dsp:cNvPr id="0" name=""/>
        <dsp:cNvSpPr/>
      </dsp:nvSpPr>
      <dsp:spPr>
        <a:xfrm>
          <a:off x="1092576" y="102141"/>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Sender</a:t>
          </a:r>
        </a:p>
      </dsp:txBody>
      <dsp:txXfrm>
        <a:off x="1159090" y="168655"/>
        <a:ext cx="321156" cy="321156"/>
      </dsp:txXfrm>
    </dsp:sp>
    <dsp:sp modelId="{E3CA5E39-278B-4188-A029-13BF8C9DC789}">
      <dsp:nvSpPr>
        <dsp:cNvPr id="0" name=""/>
        <dsp:cNvSpPr/>
      </dsp:nvSpPr>
      <dsp:spPr>
        <a:xfrm>
          <a:off x="431342" y="0"/>
          <a:ext cx="1413018" cy="1130414"/>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68FD-4EF3-4A83-8B68-494C7AB6D27F}">
      <dsp:nvSpPr>
        <dsp:cNvPr id="0" name=""/>
        <dsp:cNvSpPr/>
      </dsp:nvSpPr>
      <dsp:spPr>
        <a:xfrm rot="10800000" flipH="1">
          <a:off x="791224" y="9"/>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Sender</a:t>
          </a:r>
        </a:p>
      </dsp:txBody>
      <dsp:txXfrm rot="10800000">
        <a:off x="791224" y="9"/>
        <a:ext cx="2458883" cy="549195"/>
      </dsp:txXfrm>
    </dsp:sp>
    <dsp:sp modelId="{4AA631C4-A610-410B-AF37-F3A6872D09EA}">
      <dsp:nvSpPr>
        <dsp:cNvPr id="0" name=""/>
        <dsp:cNvSpPr/>
      </dsp:nvSpPr>
      <dsp:spPr>
        <a:xfrm flipH="1">
          <a:off x="516626" y="9"/>
          <a:ext cx="549195" cy="5491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73D02C-93AC-4050-803D-04B69FE736D5}">
      <dsp:nvSpPr>
        <dsp:cNvPr id="0" name=""/>
        <dsp:cNvSpPr/>
      </dsp:nvSpPr>
      <dsp:spPr>
        <a:xfrm rot="10800000" flipH="1">
          <a:off x="791224" y="713143"/>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Receiver </a:t>
          </a:r>
        </a:p>
      </dsp:txBody>
      <dsp:txXfrm rot="10800000">
        <a:off x="791224" y="713143"/>
        <a:ext cx="2458883" cy="549195"/>
      </dsp:txXfrm>
    </dsp:sp>
    <dsp:sp modelId="{41B06386-F863-41D8-B3C0-484052965BF6}">
      <dsp:nvSpPr>
        <dsp:cNvPr id="0" name=""/>
        <dsp:cNvSpPr/>
      </dsp:nvSpPr>
      <dsp:spPr>
        <a:xfrm flipH="1">
          <a:off x="516626" y="713143"/>
          <a:ext cx="549195" cy="5491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5B667A-CC2E-4543-AC24-A08644F2A945}">
      <dsp:nvSpPr>
        <dsp:cNvPr id="0" name=""/>
        <dsp:cNvSpPr/>
      </dsp:nvSpPr>
      <dsp:spPr>
        <a:xfrm rot="10800000" flipH="1">
          <a:off x="791224" y="1426277"/>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Subject</a:t>
          </a:r>
        </a:p>
      </dsp:txBody>
      <dsp:txXfrm rot="10800000">
        <a:off x="791224" y="1426277"/>
        <a:ext cx="2458883" cy="549195"/>
      </dsp:txXfrm>
    </dsp:sp>
    <dsp:sp modelId="{702D9597-AFA8-43E2-9359-0BA66DB97945}">
      <dsp:nvSpPr>
        <dsp:cNvPr id="0" name=""/>
        <dsp:cNvSpPr/>
      </dsp:nvSpPr>
      <dsp:spPr>
        <a:xfrm flipH="1">
          <a:off x="516626" y="1426277"/>
          <a:ext cx="549195" cy="5491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0DE3C24-3939-4162-981F-ED5D95EF9EF3}">
      <dsp:nvSpPr>
        <dsp:cNvPr id="0" name=""/>
        <dsp:cNvSpPr/>
      </dsp:nvSpPr>
      <dsp:spPr>
        <a:xfrm rot="10800000" flipH="1">
          <a:off x="791224" y="2139412"/>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Body</a:t>
          </a:r>
        </a:p>
      </dsp:txBody>
      <dsp:txXfrm rot="10800000">
        <a:off x="791224" y="2139412"/>
        <a:ext cx="2458883" cy="549195"/>
      </dsp:txXfrm>
    </dsp:sp>
    <dsp:sp modelId="{CA4949DE-E591-478B-8C62-AF72F9805ACD}">
      <dsp:nvSpPr>
        <dsp:cNvPr id="0" name=""/>
        <dsp:cNvSpPr/>
      </dsp:nvSpPr>
      <dsp:spPr>
        <a:xfrm>
          <a:off x="516626" y="2139412"/>
          <a:ext cx="549195" cy="5491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55D6-0B20-4E1E-989D-372BF4CBFB14}">
      <dsp:nvSpPr>
        <dsp:cNvPr id="0" name=""/>
        <dsp:cNvSpPr/>
      </dsp:nvSpPr>
      <dsp:spPr>
        <a:xfrm>
          <a:off x="479931" y="65604"/>
          <a:ext cx="1301995" cy="452165"/>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A67845F1-FD0D-47D5-A48E-53AFA29ECB63}">
      <dsp:nvSpPr>
        <dsp:cNvPr id="0" name=""/>
        <dsp:cNvSpPr/>
      </dsp:nvSpPr>
      <dsp:spPr>
        <a:xfrm>
          <a:off x="1006785" y="1172805"/>
          <a:ext cx="252324" cy="161487"/>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5533CC-E315-4C2D-99CA-AEA0203119B9}">
      <dsp:nvSpPr>
        <dsp:cNvPr id="0" name=""/>
        <dsp:cNvSpPr/>
      </dsp:nvSpPr>
      <dsp:spPr>
        <a:xfrm>
          <a:off x="527368" y="1301995"/>
          <a:ext cx="1211158" cy="30278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Mail</a:t>
          </a:r>
        </a:p>
        <a:p>
          <a:pPr marL="0" lvl="0" indent="0" algn="ctr" defTabSz="533400">
            <a:lnSpc>
              <a:spcPct val="90000"/>
            </a:lnSpc>
            <a:spcBef>
              <a:spcPct val="0"/>
            </a:spcBef>
            <a:spcAft>
              <a:spcPct val="35000"/>
            </a:spcAft>
            <a:buNone/>
          </a:pPr>
          <a:endParaRPr lang="en-US" sz="600" kern="1200" dirty="0"/>
        </a:p>
      </dsp:txBody>
      <dsp:txXfrm>
        <a:off x="527368" y="1301995"/>
        <a:ext cx="1211158" cy="302789"/>
      </dsp:txXfrm>
    </dsp:sp>
    <dsp:sp modelId="{973C72EF-1366-446F-898B-40EEE505E7FF}">
      <dsp:nvSpPr>
        <dsp:cNvPr id="0" name=""/>
        <dsp:cNvSpPr/>
      </dsp:nvSpPr>
      <dsp:spPr>
        <a:xfrm>
          <a:off x="1021897" y="601698"/>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Body</a:t>
          </a:r>
        </a:p>
      </dsp:txBody>
      <dsp:txXfrm>
        <a:off x="1088411" y="668212"/>
        <a:ext cx="321156" cy="321156"/>
      </dsp:txXfrm>
    </dsp:sp>
    <dsp:sp modelId="{BFB03C74-EB54-433B-ADD0-00B25CF6C8D6}">
      <dsp:nvSpPr>
        <dsp:cNvPr id="0" name=""/>
        <dsp:cNvSpPr/>
      </dsp:nvSpPr>
      <dsp:spPr>
        <a:xfrm>
          <a:off x="572220" y="200116"/>
          <a:ext cx="566340" cy="47785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Receiver </a:t>
          </a:r>
        </a:p>
      </dsp:txBody>
      <dsp:txXfrm>
        <a:off x="655159" y="270096"/>
        <a:ext cx="400462" cy="337896"/>
      </dsp:txXfrm>
    </dsp:sp>
    <dsp:sp modelId="{BC7F440D-C3E0-4CBF-B03B-E54627A2C338}">
      <dsp:nvSpPr>
        <dsp:cNvPr id="0" name=""/>
        <dsp:cNvSpPr/>
      </dsp:nvSpPr>
      <dsp:spPr>
        <a:xfrm>
          <a:off x="1092576" y="102141"/>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Sender</a:t>
          </a:r>
        </a:p>
      </dsp:txBody>
      <dsp:txXfrm>
        <a:off x="1159090" y="168655"/>
        <a:ext cx="321156" cy="321156"/>
      </dsp:txXfrm>
    </dsp:sp>
    <dsp:sp modelId="{E3CA5E39-278B-4188-A029-13BF8C9DC789}">
      <dsp:nvSpPr>
        <dsp:cNvPr id="0" name=""/>
        <dsp:cNvSpPr/>
      </dsp:nvSpPr>
      <dsp:spPr>
        <a:xfrm>
          <a:off x="431342" y="0"/>
          <a:ext cx="1413018" cy="1130414"/>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68FD-4EF3-4A83-8B68-494C7AB6D27F}">
      <dsp:nvSpPr>
        <dsp:cNvPr id="0" name=""/>
        <dsp:cNvSpPr/>
      </dsp:nvSpPr>
      <dsp:spPr>
        <a:xfrm rot="10800000" flipH="1">
          <a:off x="791224" y="9"/>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Sender</a:t>
          </a:r>
        </a:p>
      </dsp:txBody>
      <dsp:txXfrm rot="10800000">
        <a:off x="791224" y="9"/>
        <a:ext cx="2458883" cy="549195"/>
      </dsp:txXfrm>
    </dsp:sp>
    <dsp:sp modelId="{4AA631C4-A610-410B-AF37-F3A6872D09EA}">
      <dsp:nvSpPr>
        <dsp:cNvPr id="0" name=""/>
        <dsp:cNvSpPr/>
      </dsp:nvSpPr>
      <dsp:spPr>
        <a:xfrm flipH="1">
          <a:off x="516626" y="9"/>
          <a:ext cx="549195" cy="5491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73D02C-93AC-4050-803D-04B69FE736D5}">
      <dsp:nvSpPr>
        <dsp:cNvPr id="0" name=""/>
        <dsp:cNvSpPr/>
      </dsp:nvSpPr>
      <dsp:spPr>
        <a:xfrm rot="10800000" flipH="1">
          <a:off x="791224" y="713143"/>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Receiver </a:t>
          </a:r>
        </a:p>
      </dsp:txBody>
      <dsp:txXfrm rot="10800000">
        <a:off x="791224" y="713143"/>
        <a:ext cx="2458883" cy="549195"/>
      </dsp:txXfrm>
    </dsp:sp>
    <dsp:sp modelId="{41B06386-F863-41D8-B3C0-484052965BF6}">
      <dsp:nvSpPr>
        <dsp:cNvPr id="0" name=""/>
        <dsp:cNvSpPr/>
      </dsp:nvSpPr>
      <dsp:spPr>
        <a:xfrm flipH="1">
          <a:off x="516626" y="713143"/>
          <a:ext cx="549195" cy="5491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5B667A-CC2E-4543-AC24-A08644F2A945}">
      <dsp:nvSpPr>
        <dsp:cNvPr id="0" name=""/>
        <dsp:cNvSpPr/>
      </dsp:nvSpPr>
      <dsp:spPr>
        <a:xfrm rot="10800000" flipH="1">
          <a:off x="791224" y="1426277"/>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Subject</a:t>
          </a:r>
        </a:p>
      </dsp:txBody>
      <dsp:txXfrm rot="10800000">
        <a:off x="791224" y="1426277"/>
        <a:ext cx="2458883" cy="549195"/>
      </dsp:txXfrm>
    </dsp:sp>
    <dsp:sp modelId="{702D9597-AFA8-43E2-9359-0BA66DB97945}">
      <dsp:nvSpPr>
        <dsp:cNvPr id="0" name=""/>
        <dsp:cNvSpPr/>
      </dsp:nvSpPr>
      <dsp:spPr>
        <a:xfrm flipH="1">
          <a:off x="516626" y="1426277"/>
          <a:ext cx="549195" cy="5491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0DE3C24-3939-4162-981F-ED5D95EF9EF3}">
      <dsp:nvSpPr>
        <dsp:cNvPr id="0" name=""/>
        <dsp:cNvSpPr/>
      </dsp:nvSpPr>
      <dsp:spPr>
        <a:xfrm rot="10800000" flipH="1">
          <a:off x="791224" y="2139412"/>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Body</a:t>
          </a:r>
        </a:p>
      </dsp:txBody>
      <dsp:txXfrm rot="10800000">
        <a:off x="791224" y="2139412"/>
        <a:ext cx="2458883" cy="549195"/>
      </dsp:txXfrm>
    </dsp:sp>
    <dsp:sp modelId="{CA4949DE-E591-478B-8C62-AF72F9805ACD}">
      <dsp:nvSpPr>
        <dsp:cNvPr id="0" name=""/>
        <dsp:cNvSpPr/>
      </dsp:nvSpPr>
      <dsp:spPr>
        <a:xfrm>
          <a:off x="516626" y="2139412"/>
          <a:ext cx="549195" cy="5491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55D6-0B20-4E1E-989D-372BF4CBFB14}">
      <dsp:nvSpPr>
        <dsp:cNvPr id="0" name=""/>
        <dsp:cNvSpPr/>
      </dsp:nvSpPr>
      <dsp:spPr>
        <a:xfrm>
          <a:off x="479931" y="65604"/>
          <a:ext cx="1301995" cy="452165"/>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A67845F1-FD0D-47D5-A48E-53AFA29ECB63}">
      <dsp:nvSpPr>
        <dsp:cNvPr id="0" name=""/>
        <dsp:cNvSpPr/>
      </dsp:nvSpPr>
      <dsp:spPr>
        <a:xfrm>
          <a:off x="1006785" y="1172805"/>
          <a:ext cx="252324" cy="161487"/>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5533CC-E315-4C2D-99CA-AEA0203119B9}">
      <dsp:nvSpPr>
        <dsp:cNvPr id="0" name=""/>
        <dsp:cNvSpPr/>
      </dsp:nvSpPr>
      <dsp:spPr>
        <a:xfrm>
          <a:off x="527368" y="1301995"/>
          <a:ext cx="1211158" cy="30278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Mail</a:t>
          </a:r>
        </a:p>
        <a:p>
          <a:pPr marL="0" lvl="0" indent="0" algn="ctr" defTabSz="533400">
            <a:lnSpc>
              <a:spcPct val="90000"/>
            </a:lnSpc>
            <a:spcBef>
              <a:spcPct val="0"/>
            </a:spcBef>
            <a:spcAft>
              <a:spcPct val="35000"/>
            </a:spcAft>
            <a:buNone/>
          </a:pPr>
          <a:endParaRPr lang="en-US" sz="600" kern="1200" dirty="0"/>
        </a:p>
      </dsp:txBody>
      <dsp:txXfrm>
        <a:off x="527368" y="1301995"/>
        <a:ext cx="1211158" cy="302789"/>
      </dsp:txXfrm>
    </dsp:sp>
    <dsp:sp modelId="{973C72EF-1366-446F-898B-40EEE505E7FF}">
      <dsp:nvSpPr>
        <dsp:cNvPr id="0" name=""/>
        <dsp:cNvSpPr/>
      </dsp:nvSpPr>
      <dsp:spPr>
        <a:xfrm>
          <a:off x="1021897" y="601698"/>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Body</a:t>
          </a:r>
        </a:p>
      </dsp:txBody>
      <dsp:txXfrm>
        <a:off x="1088411" y="668212"/>
        <a:ext cx="321156" cy="321156"/>
      </dsp:txXfrm>
    </dsp:sp>
    <dsp:sp modelId="{BFB03C74-EB54-433B-ADD0-00B25CF6C8D6}">
      <dsp:nvSpPr>
        <dsp:cNvPr id="0" name=""/>
        <dsp:cNvSpPr/>
      </dsp:nvSpPr>
      <dsp:spPr>
        <a:xfrm>
          <a:off x="572220" y="200116"/>
          <a:ext cx="566340" cy="47785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Receiver </a:t>
          </a:r>
        </a:p>
      </dsp:txBody>
      <dsp:txXfrm>
        <a:off x="655159" y="270096"/>
        <a:ext cx="400462" cy="337896"/>
      </dsp:txXfrm>
    </dsp:sp>
    <dsp:sp modelId="{BC7F440D-C3E0-4CBF-B03B-E54627A2C338}">
      <dsp:nvSpPr>
        <dsp:cNvPr id="0" name=""/>
        <dsp:cNvSpPr/>
      </dsp:nvSpPr>
      <dsp:spPr>
        <a:xfrm>
          <a:off x="1092576" y="102141"/>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Sender</a:t>
          </a:r>
        </a:p>
      </dsp:txBody>
      <dsp:txXfrm>
        <a:off x="1159090" y="168655"/>
        <a:ext cx="321156" cy="321156"/>
      </dsp:txXfrm>
    </dsp:sp>
    <dsp:sp modelId="{E3CA5E39-278B-4188-A029-13BF8C9DC789}">
      <dsp:nvSpPr>
        <dsp:cNvPr id="0" name=""/>
        <dsp:cNvSpPr/>
      </dsp:nvSpPr>
      <dsp:spPr>
        <a:xfrm>
          <a:off x="431342" y="0"/>
          <a:ext cx="1413018" cy="1130414"/>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168FD-4EF3-4A83-8B68-494C7AB6D27F}">
      <dsp:nvSpPr>
        <dsp:cNvPr id="0" name=""/>
        <dsp:cNvSpPr/>
      </dsp:nvSpPr>
      <dsp:spPr>
        <a:xfrm rot="10800000" flipH="1">
          <a:off x="791224" y="9"/>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Sender</a:t>
          </a:r>
        </a:p>
      </dsp:txBody>
      <dsp:txXfrm rot="10800000">
        <a:off x="791224" y="9"/>
        <a:ext cx="2458883" cy="549195"/>
      </dsp:txXfrm>
    </dsp:sp>
    <dsp:sp modelId="{4AA631C4-A610-410B-AF37-F3A6872D09EA}">
      <dsp:nvSpPr>
        <dsp:cNvPr id="0" name=""/>
        <dsp:cNvSpPr/>
      </dsp:nvSpPr>
      <dsp:spPr>
        <a:xfrm flipH="1">
          <a:off x="516626" y="9"/>
          <a:ext cx="549195" cy="5491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73D02C-93AC-4050-803D-04B69FE736D5}">
      <dsp:nvSpPr>
        <dsp:cNvPr id="0" name=""/>
        <dsp:cNvSpPr/>
      </dsp:nvSpPr>
      <dsp:spPr>
        <a:xfrm rot="10800000" flipH="1">
          <a:off x="791224" y="713143"/>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Receiver </a:t>
          </a:r>
        </a:p>
      </dsp:txBody>
      <dsp:txXfrm rot="10800000">
        <a:off x="791224" y="713143"/>
        <a:ext cx="2458883" cy="549195"/>
      </dsp:txXfrm>
    </dsp:sp>
    <dsp:sp modelId="{41B06386-F863-41D8-B3C0-484052965BF6}">
      <dsp:nvSpPr>
        <dsp:cNvPr id="0" name=""/>
        <dsp:cNvSpPr/>
      </dsp:nvSpPr>
      <dsp:spPr>
        <a:xfrm flipH="1">
          <a:off x="516626" y="713143"/>
          <a:ext cx="549195" cy="5491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35B667A-CC2E-4543-AC24-A08644F2A945}">
      <dsp:nvSpPr>
        <dsp:cNvPr id="0" name=""/>
        <dsp:cNvSpPr/>
      </dsp:nvSpPr>
      <dsp:spPr>
        <a:xfrm rot="10800000" flipH="1">
          <a:off x="791224" y="1426277"/>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Subject</a:t>
          </a:r>
        </a:p>
      </dsp:txBody>
      <dsp:txXfrm rot="10800000">
        <a:off x="791224" y="1426277"/>
        <a:ext cx="2458883" cy="549195"/>
      </dsp:txXfrm>
    </dsp:sp>
    <dsp:sp modelId="{702D9597-AFA8-43E2-9359-0BA66DB97945}">
      <dsp:nvSpPr>
        <dsp:cNvPr id="0" name=""/>
        <dsp:cNvSpPr/>
      </dsp:nvSpPr>
      <dsp:spPr>
        <a:xfrm flipH="1">
          <a:off x="516626" y="1426277"/>
          <a:ext cx="549195" cy="5491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0DE3C24-3939-4162-981F-ED5D95EF9EF3}">
      <dsp:nvSpPr>
        <dsp:cNvPr id="0" name=""/>
        <dsp:cNvSpPr/>
      </dsp:nvSpPr>
      <dsp:spPr>
        <a:xfrm rot="10800000" flipH="1">
          <a:off x="791224" y="2139412"/>
          <a:ext cx="2596182" cy="549195"/>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2180"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Body</a:t>
          </a:r>
        </a:p>
      </dsp:txBody>
      <dsp:txXfrm rot="10800000">
        <a:off x="791224" y="2139412"/>
        <a:ext cx="2458883" cy="549195"/>
      </dsp:txXfrm>
    </dsp:sp>
    <dsp:sp modelId="{CA4949DE-E591-478B-8C62-AF72F9805ACD}">
      <dsp:nvSpPr>
        <dsp:cNvPr id="0" name=""/>
        <dsp:cNvSpPr/>
      </dsp:nvSpPr>
      <dsp:spPr>
        <a:xfrm>
          <a:off x="516626" y="2139412"/>
          <a:ext cx="549195" cy="5491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355D6-0B20-4E1E-989D-372BF4CBFB14}">
      <dsp:nvSpPr>
        <dsp:cNvPr id="0" name=""/>
        <dsp:cNvSpPr/>
      </dsp:nvSpPr>
      <dsp:spPr>
        <a:xfrm>
          <a:off x="479931" y="65604"/>
          <a:ext cx="1301995" cy="452165"/>
        </a:xfrm>
        <a:prstGeom prst="ellipse">
          <a:avLst/>
        </a:prstGeom>
        <a:solidFill>
          <a:schemeClr val="accent1">
            <a:tint val="50000"/>
            <a:alpha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A67845F1-FD0D-47D5-A48E-53AFA29ECB63}">
      <dsp:nvSpPr>
        <dsp:cNvPr id="0" name=""/>
        <dsp:cNvSpPr/>
      </dsp:nvSpPr>
      <dsp:spPr>
        <a:xfrm>
          <a:off x="1006785" y="1172805"/>
          <a:ext cx="252324" cy="161487"/>
        </a:xfrm>
        <a:prstGeom prst="down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5533CC-E315-4C2D-99CA-AEA0203119B9}">
      <dsp:nvSpPr>
        <dsp:cNvPr id="0" name=""/>
        <dsp:cNvSpPr/>
      </dsp:nvSpPr>
      <dsp:spPr>
        <a:xfrm>
          <a:off x="527368" y="1301995"/>
          <a:ext cx="1211158" cy="30278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Mail</a:t>
          </a:r>
        </a:p>
        <a:p>
          <a:pPr marL="0" lvl="0" indent="0" algn="ctr" defTabSz="533400">
            <a:lnSpc>
              <a:spcPct val="90000"/>
            </a:lnSpc>
            <a:spcBef>
              <a:spcPct val="0"/>
            </a:spcBef>
            <a:spcAft>
              <a:spcPct val="35000"/>
            </a:spcAft>
            <a:buNone/>
          </a:pPr>
          <a:endParaRPr lang="en-US" sz="600" kern="1200" dirty="0"/>
        </a:p>
      </dsp:txBody>
      <dsp:txXfrm>
        <a:off x="527368" y="1301995"/>
        <a:ext cx="1211158" cy="302789"/>
      </dsp:txXfrm>
    </dsp:sp>
    <dsp:sp modelId="{973C72EF-1366-446F-898B-40EEE505E7FF}">
      <dsp:nvSpPr>
        <dsp:cNvPr id="0" name=""/>
        <dsp:cNvSpPr/>
      </dsp:nvSpPr>
      <dsp:spPr>
        <a:xfrm>
          <a:off x="1021897" y="601698"/>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Body</a:t>
          </a:r>
        </a:p>
      </dsp:txBody>
      <dsp:txXfrm>
        <a:off x="1088411" y="668212"/>
        <a:ext cx="321156" cy="321156"/>
      </dsp:txXfrm>
    </dsp:sp>
    <dsp:sp modelId="{BFB03C74-EB54-433B-ADD0-00B25CF6C8D6}">
      <dsp:nvSpPr>
        <dsp:cNvPr id="0" name=""/>
        <dsp:cNvSpPr/>
      </dsp:nvSpPr>
      <dsp:spPr>
        <a:xfrm>
          <a:off x="572220" y="200116"/>
          <a:ext cx="566340" cy="47785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Receiver </a:t>
          </a:r>
        </a:p>
      </dsp:txBody>
      <dsp:txXfrm>
        <a:off x="655159" y="270096"/>
        <a:ext cx="400462" cy="337896"/>
      </dsp:txXfrm>
    </dsp:sp>
    <dsp:sp modelId="{BC7F440D-C3E0-4CBF-B03B-E54627A2C338}">
      <dsp:nvSpPr>
        <dsp:cNvPr id="0" name=""/>
        <dsp:cNvSpPr/>
      </dsp:nvSpPr>
      <dsp:spPr>
        <a:xfrm>
          <a:off x="1092576" y="102141"/>
          <a:ext cx="454184" cy="45418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Sender</a:t>
          </a:r>
        </a:p>
      </dsp:txBody>
      <dsp:txXfrm>
        <a:off x="1159090" y="168655"/>
        <a:ext cx="321156" cy="321156"/>
      </dsp:txXfrm>
    </dsp:sp>
    <dsp:sp modelId="{E3CA5E39-278B-4188-A029-13BF8C9DC789}">
      <dsp:nvSpPr>
        <dsp:cNvPr id="0" name=""/>
        <dsp:cNvSpPr/>
      </dsp:nvSpPr>
      <dsp:spPr>
        <a:xfrm>
          <a:off x="431342" y="0"/>
          <a:ext cx="1413018" cy="1130414"/>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5BCAD085-E8A6-8845-BD4E-CB4CCA059FC4}" type="datetimeFigureOut">
              <a:rPr lang="en-US" smtClean="0"/>
              <a:t>12/7/2024</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492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175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7867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3978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97661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44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12/7/2024</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28288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71294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35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5BCAD085-E8A6-8845-BD4E-CB4CCA059FC4}" type="datetimeFigureOut">
              <a:rPr lang="en-US" smtClean="0"/>
              <a:t>12/7/2024</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929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50175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9951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564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8924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669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986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69053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AD085-E8A6-8845-BD4E-CB4CCA059FC4}" type="datetimeFigureOut">
              <a:rPr lang="en-US" smtClean="0"/>
              <a:t>12/7/2024</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600141117"/>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diagramDrawing" Target="../diagrams/drawing8.xml"/><Relationship Id="rId3" Type="http://schemas.openxmlformats.org/officeDocument/2006/relationships/diagramLayout" Target="../diagrams/layout7.xml"/><Relationship Id="rId7" Type="http://schemas.microsoft.com/office/2017/06/relationships/model3d" Target="../media/model3d2.glb"/><Relationship Id="rId12" Type="http://schemas.openxmlformats.org/officeDocument/2006/relationships/diagramColors" Target="../diagrams/colors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diagramQuickStyle" Target="../diagrams/quickStyle8.xml"/><Relationship Id="rId5" Type="http://schemas.openxmlformats.org/officeDocument/2006/relationships/diagramColors" Target="../diagrams/colors7.xml"/><Relationship Id="rId10" Type="http://schemas.openxmlformats.org/officeDocument/2006/relationships/diagramLayout" Target="../diagrams/layout8.xml"/><Relationship Id="rId4" Type="http://schemas.openxmlformats.org/officeDocument/2006/relationships/diagramQuickStyle" Target="../diagrams/quickStyle7.xml"/><Relationship Id="rId9" Type="http://schemas.openxmlformats.org/officeDocument/2006/relationships/diagramData" Target="../diagrams/data8.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diagramDrawing" Target="../diagrams/drawing10.xml"/><Relationship Id="rId3" Type="http://schemas.openxmlformats.org/officeDocument/2006/relationships/diagramLayout" Target="../diagrams/layout9.xml"/><Relationship Id="rId7" Type="http://schemas.microsoft.com/office/2017/06/relationships/model3d" Target="../media/model3d2.glb"/><Relationship Id="rId12" Type="http://schemas.openxmlformats.org/officeDocument/2006/relationships/diagramColors" Target="../diagrams/colors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diagramQuickStyle" Target="../diagrams/quickStyle10.xml"/><Relationship Id="rId5" Type="http://schemas.openxmlformats.org/officeDocument/2006/relationships/diagramColors" Target="../diagrams/colors9.xml"/><Relationship Id="rId10" Type="http://schemas.openxmlformats.org/officeDocument/2006/relationships/diagramLayout" Target="../diagrams/layout10.xml"/><Relationship Id="rId4" Type="http://schemas.openxmlformats.org/officeDocument/2006/relationships/diagramQuickStyle" Target="../diagrams/quickStyle9.xml"/><Relationship Id="rId9"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spamassassin.apache.org/old/publiccorp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2.xml"/><Relationship Id="rId3" Type="http://schemas.openxmlformats.org/officeDocument/2006/relationships/diagramLayout" Target="../diagrams/layout1.xml"/><Relationship Id="rId7" Type="http://schemas.microsoft.com/office/2017/06/relationships/model3d" Target="../media/model3d2.glb"/><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diagramDrawing" Target="../diagrams/drawing4.xml"/><Relationship Id="rId3" Type="http://schemas.openxmlformats.org/officeDocument/2006/relationships/diagramLayout" Target="../diagrams/layout3.xml"/><Relationship Id="rId7" Type="http://schemas.microsoft.com/office/2017/06/relationships/model3d" Target="../media/model3d2.glb"/><Relationship Id="rId12" Type="http://schemas.openxmlformats.org/officeDocument/2006/relationships/diagramColors" Target="../diagrams/colors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QuickStyle" Target="../diagrams/quickStyle4.xml"/><Relationship Id="rId5" Type="http://schemas.openxmlformats.org/officeDocument/2006/relationships/diagramColors" Target="../diagrams/colors3.xml"/><Relationship Id="rId10" Type="http://schemas.openxmlformats.org/officeDocument/2006/relationships/diagramLayout" Target="../diagrams/layout4.xml"/><Relationship Id="rId4" Type="http://schemas.openxmlformats.org/officeDocument/2006/relationships/diagramQuickStyle" Target="../diagrams/quickStyle3.xml"/><Relationship Id="rId9"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diagramDrawing" Target="../diagrams/drawing6.xml"/><Relationship Id="rId3" Type="http://schemas.openxmlformats.org/officeDocument/2006/relationships/diagramLayout" Target="../diagrams/layout5.xml"/><Relationship Id="rId7" Type="http://schemas.microsoft.com/office/2017/06/relationships/model3d" Target="../media/model3d2.glb"/><Relationship Id="rId12" Type="http://schemas.openxmlformats.org/officeDocument/2006/relationships/diagramColors" Target="../diagrams/colors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diagramQuickStyle" Target="../diagrams/quickStyle6.xml"/><Relationship Id="rId5" Type="http://schemas.openxmlformats.org/officeDocument/2006/relationships/diagramColors" Target="../diagrams/colors5.xml"/><Relationship Id="rId10" Type="http://schemas.openxmlformats.org/officeDocument/2006/relationships/diagramLayout" Target="../diagrams/layout6.xml"/><Relationship Id="rId4" Type="http://schemas.openxmlformats.org/officeDocument/2006/relationships/diagramQuickStyle" Target="../diagrams/quickStyle5.xml"/><Relationship Id="rId9"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F9EB8A20-4D43-9D38-FA89-A9E0FCC6CF26}"/>
              </a:ext>
            </a:extLst>
          </p:cNvPr>
          <p:cNvPicPr>
            <a:picLocks noChangeAspect="1"/>
          </p:cNvPicPr>
          <p:nvPr/>
        </p:nvPicPr>
        <p:blipFill>
          <a:blip r:embed="rId2"/>
          <a:stretch>
            <a:fillRect/>
          </a:stretch>
        </p:blipFill>
        <p:spPr>
          <a:xfrm>
            <a:off x="0" y="0"/>
            <a:ext cx="4393734" cy="6590602"/>
          </a:xfrm>
          <a:prstGeom prst="rect">
            <a:avLst/>
          </a:prstGeom>
        </p:spPr>
      </p:pic>
      <p:sp>
        <p:nvSpPr>
          <p:cNvPr id="18" name="Text 0">
            <a:extLst>
              <a:ext uri="{FF2B5EF4-FFF2-40B4-BE49-F238E27FC236}">
                <a16:creationId xmlns:a16="http://schemas.microsoft.com/office/drawing/2014/main" id="{1C0A2836-D285-26C1-F977-5CA6DF43E7D5}"/>
              </a:ext>
            </a:extLst>
          </p:cNvPr>
          <p:cNvSpPr/>
          <p:nvPr/>
        </p:nvSpPr>
        <p:spPr>
          <a:xfrm>
            <a:off x="1764792" y="626266"/>
            <a:ext cx="7044738" cy="1783233"/>
          </a:xfrm>
          <a:prstGeom prst="rect">
            <a:avLst/>
          </a:prstGeom>
          <a:noFill/>
          <a:ln/>
        </p:spPr>
        <p:txBody>
          <a:bodyPr wrap="square" lIns="0" tIns="0" rIns="0" bIns="0" rtlCol="0" anchor="t"/>
          <a:lstStyle/>
          <a:p>
            <a:pPr marL="0" indent="0">
              <a:lnSpc>
                <a:spcPts val="5600"/>
              </a:lnSpc>
              <a:buNone/>
            </a:pPr>
            <a:r>
              <a:rPr lang="en-US" sz="3600" b="1" dirty="0">
                <a:solidFill>
                  <a:srgbClr val="FAEBEB"/>
                </a:solidFill>
                <a:latin typeface="Dela Gothic One" pitchFamily="34" charset="0"/>
                <a:ea typeface="Dela Gothic One" pitchFamily="34" charset="-122"/>
                <a:cs typeface="Dela Gothic One" pitchFamily="34" charset="-120"/>
              </a:rPr>
              <a:t>Spam Email Prediction System: End-to-End Process</a:t>
            </a:r>
            <a:endParaRPr lang="en-US" sz="3600" b="1" dirty="0"/>
          </a:p>
        </p:txBody>
      </p:sp>
      <p:sp>
        <p:nvSpPr>
          <p:cNvPr id="19" name="Text 1">
            <a:extLst>
              <a:ext uri="{FF2B5EF4-FFF2-40B4-BE49-F238E27FC236}">
                <a16:creationId xmlns:a16="http://schemas.microsoft.com/office/drawing/2014/main" id="{24853C82-6449-24B9-90B7-9139E80B0EB7}"/>
              </a:ext>
            </a:extLst>
          </p:cNvPr>
          <p:cNvSpPr/>
          <p:nvPr/>
        </p:nvSpPr>
        <p:spPr>
          <a:xfrm>
            <a:off x="3095354" y="3022146"/>
            <a:ext cx="5546973"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presentation will walk you through the steps of building a spam email detection system from raw email data to a trained model that can classify spam emails.</a:t>
            </a:r>
            <a:endParaRPr lang="en-US" sz="1700" dirty="0"/>
          </a:p>
        </p:txBody>
      </p:sp>
      <p:sp>
        <p:nvSpPr>
          <p:cNvPr id="22" name="Text 4">
            <a:extLst>
              <a:ext uri="{FF2B5EF4-FFF2-40B4-BE49-F238E27FC236}">
                <a16:creationId xmlns:a16="http://schemas.microsoft.com/office/drawing/2014/main" id="{6ACA18D2-E281-7AC6-4029-2BC57D95F65E}"/>
              </a:ext>
            </a:extLst>
          </p:cNvPr>
          <p:cNvSpPr/>
          <p:nvPr/>
        </p:nvSpPr>
        <p:spPr>
          <a:xfrm>
            <a:off x="5868841" y="4695553"/>
            <a:ext cx="2824398" cy="1647292"/>
          </a:xfrm>
          <a:prstGeom prst="rect">
            <a:avLst/>
          </a:prstGeom>
          <a:noFill/>
          <a:ln/>
        </p:spPr>
        <p:txBody>
          <a:bodyPr wrap="none" lIns="0" tIns="0" rIns="0" bIns="0" rtlCol="0" anchor="t"/>
          <a:lstStyle/>
          <a:p>
            <a:pPr marL="0" indent="0" algn="r">
              <a:lnSpc>
                <a:spcPts val="2950"/>
              </a:lnSpc>
              <a:buNone/>
            </a:pPr>
            <a:r>
              <a:rPr lang="en-US" sz="2100" b="1" dirty="0">
                <a:solidFill>
                  <a:srgbClr val="FFE5E5"/>
                </a:solidFill>
                <a:latin typeface="DM Sans Bold" pitchFamily="34" charset="0"/>
                <a:ea typeface="DM Sans Bold" pitchFamily="34" charset="-122"/>
                <a:cs typeface="DM Sans Bold" pitchFamily="34" charset="-120"/>
              </a:rPr>
              <a:t>By</a:t>
            </a:r>
          </a:p>
          <a:p>
            <a:pPr marL="0" indent="0" algn="r">
              <a:lnSpc>
                <a:spcPts val="2950"/>
              </a:lnSpc>
              <a:buNone/>
            </a:pPr>
            <a:r>
              <a:rPr lang="en-US" sz="2100" b="1" dirty="0">
                <a:solidFill>
                  <a:srgbClr val="FFE5E5"/>
                </a:solidFill>
                <a:latin typeface="DM Sans Bold" pitchFamily="34" charset="0"/>
                <a:ea typeface="DM Sans Bold" pitchFamily="34" charset="-122"/>
                <a:cs typeface="DM Sans Bold" pitchFamily="34" charset="-120"/>
              </a:rPr>
              <a:t>Avanti </a:t>
            </a:r>
            <a:r>
              <a:rPr lang="en-US" sz="2100" b="1" dirty="0" err="1">
                <a:solidFill>
                  <a:srgbClr val="FFE5E5"/>
                </a:solidFill>
                <a:latin typeface="DM Sans Bold" pitchFamily="34" charset="0"/>
                <a:ea typeface="DM Sans Bold" pitchFamily="34" charset="-122"/>
                <a:cs typeface="DM Sans Bold" pitchFamily="34" charset="-120"/>
              </a:rPr>
              <a:t>Nipunge</a:t>
            </a:r>
            <a:endParaRPr lang="en-US" sz="2100" b="1" dirty="0">
              <a:solidFill>
                <a:srgbClr val="FFE5E5"/>
              </a:solidFill>
              <a:latin typeface="DM Sans Bold" pitchFamily="34" charset="0"/>
              <a:ea typeface="DM Sans Bold" pitchFamily="34" charset="-122"/>
              <a:cs typeface="DM Sans Bold" pitchFamily="34" charset="-120"/>
            </a:endParaRPr>
          </a:p>
          <a:p>
            <a:pPr marL="0" indent="0" algn="r">
              <a:lnSpc>
                <a:spcPts val="2950"/>
              </a:lnSpc>
              <a:buNone/>
            </a:pPr>
            <a:r>
              <a:rPr lang="en-US" sz="2100" b="1" dirty="0">
                <a:solidFill>
                  <a:srgbClr val="FFE5E5"/>
                </a:solidFill>
                <a:latin typeface="DM Sans Bold" pitchFamily="34" charset="0"/>
                <a:ea typeface="DM Sans Bold" pitchFamily="34" charset="-122"/>
                <a:cs typeface="DM Sans Bold" pitchFamily="34" charset="-120"/>
              </a:rPr>
              <a:t>Myna </a:t>
            </a:r>
            <a:r>
              <a:rPr lang="en-US" sz="2100" b="1" dirty="0" err="1">
                <a:solidFill>
                  <a:srgbClr val="FFE5E5"/>
                </a:solidFill>
                <a:latin typeface="DM Sans Bold" pitchFamily="34" charset="0"/>
                <a:ea typeface="DM Sans Bold" pitchFamily="34" charset="-122"/>
                <a:cs typeface="DM Sans Bold" pitchFamily="34" charset="-120"/>
              </a:rPr>
              <a:t>Nereti</a:t>
            </a:r>
            <a:endParaRPr lang="en-US" sz="2100" b="1" dirty="0">
              <a:solidFill>
                <a:srgbClr val="FFE5E5"/>
              </a:solidFill>
              <a:latin typeface="DM Sans Bold" pitchFamily="34" charset="0"/>
              <a:ea typeface="DM Sans Bold" pitchFamily="34" charset="-122"/>
              <a:cs typeface="DM Sans Bold" pitchFamily="34" charset="-120"/>
            </a:endParaRPr>
          </a:p>
          <a:p>
            <a:pPr marL="0" indent="0" algn="r">
              <a:lnSpc>
                <a:spcPts val="2950"/>
              </a:lnSpc>
              <a:buNone/>
            </a:pPr>
            <a:r>
              <a:rPr lang="en-US" sz="2100" b="1" dirty="0">
                <a:solidFill>
                  <a:srgbClr val="FFE5E5"/>
                </a:solidFill>
                <a:latin typeface="DM Sans Bold" pitchFamily="34" charset="0"/>
                <a:ea typeface="DM Sans Bold" pitchFamily="34" charset="-122"/>
                <a:cs typeface="DM Sans Bold" pitchFamily="34" charset="-120"/>
              </a:rPr>
              <a:t> Pratikshay Awadhoot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3EDB-737E-6958-87A5-1FD7C0390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5C242-0F25-75FF-96AE-1FE5113E0F8F}"/>
              </a:ext>
            </a:extLst>
          </p:cNvPr>
          <p:cNvSpPr>
            <a:spLocks noGrp="1"/>
          </p:cNvSpPr>
          <p:nvPr>
            <p:ph type="title"/>
          </p:nvPr>
        </p:nvSpPr>
        <p:spPr>
          <a:xfrm>
            <a:off x="2227660" y="525327"/>
            <a:ext cx="7429499" cy="1478570"/>
          </a:xfrm>
        </p:spPr>
        <p:txBody>
          <a:bodyPr/>
          <a:lstStyle/>
          <a:p>
            <a:r>
              <a:rPr dirty="0"/>
              <a:t>Feature Extraction</a:t>
            </a:r>
          </a:p>
        </p:txBody>
      </p:sp>
      <p:graphicFrame>
        <p:nvGraphicFramePr>
          <p:cNvPr id="13" name="Diagram 12">
            <a:extLst>
              <a:ext uri="{FF2B5EF4-FFF2-40B4-BE49-F238E27FC236}">
                <a16:creationId xmlns:a16="http://schemas.microsoft.com/office/drawing/2014/main" id="{FB77AC70-E66C-0F48-3CF0-02CDA496E046}"/>
              </a:ext>
            </a:extLst>
          </p:cNvPr>
          <p:cNvGraphicFramePr/>
          <p:nvPr/>
        </p:nvGraphicFramePr>
        <p:xfrm>
          <a:off x="1158240" y="2101088"/>
          <a:ext cx="2265896" cy="161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4" name="3D Model 13" descr="Overdue bill">
                <a:extLst>
                  <a:ext uri="{FF2B5EF4-FFF2-40B4-BE49-F238E27FC236}">
                    <a16:creationId xmlns:a16="http://schemas.microsoft.com/office/drawing/2014/main" id="{2FB0E099-CE83-C6E3-D45B-AE743C318B62}"/>
                  </a:ext>
                </a:extLst>
              </p:cNvPr>
              <p:cNvGraphicFramePr>
                <a:graphicFrameLocks noChangeAspect="1"/>
              </p:cNvGraphicFramePr>
              <p:nvPr>
                <p:extLst>
                  <p:ext uri="{D42A27DB-BD31-4B8C-83A1-F6EECF244321}">
                    <p14:modId xmlns:p14="http://schemas.microsoft.com/office/powerpoint/2010/main" val="1541575037"/>
                  </p:ext>
                </p:extLst>
              </p:nvPr>
            </p:nvGraphicFramePr>
            <p:xfrm>
              <a:off x="7245532" y="3279606"/>
              <a:ext cx="740228" cy="872720"/>
            </p:xfrm>
            <a:graphic>
              <a:graphicData uri="http://schemas.microsoft.com/office/drawing/2017/model3d">
                <am3d:model3d r:embed="rId7">
                  <am3d:spPr>
                    <a:xfrm>
                      <a:off x="0" y="0"/>
                      <a:ext cx="740228" cy="872720"/>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875680" ay="-2601815" az="-608181"/>
                    <am3d:postTrans dx="0" dy="0" dz="0"/>
                  </am3d:trans>
                  <am3d:raster rName="Office3DRenderer" rVer="16.0.8326">
                    <am3d:blip r:embed="rId8"/>
                  </am3d:raster>
                  <am3d:objViewport viewportSz="1088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Overdue bill">
                <a:extLst>
                  <a:ext uri="{FF2B5EF4-FFF2-40B4-BE49-F238E27FC236}">
                    <a16:creationId xmlns:a16="http://schemas.microsoft.com/office/drawing/2014/main" id="{2FB0E099-CE83-C6E3-D45B-AE743C318B62}"/>
                  </a:ext>
                </a:extLst>
              </p:cNvPr>
              <p:cNvPicPr>
                <a:picLocks noGrp="1" noRot="1" noChangeAspect="1" noMove="1" noResize="1" noEditPoints="1" noAdjustHandles="1" noChangeArrowheads="1" noChangeShapeType="1" noCrop="1"/>
              </p:cNvPicPr>
              <p:nvPr/>
            </p:nvPicPr>
            <p:blipFill>
              <a:blip r:embed="rId8"/>
              <a:stretch>
                <a:fillRect/>
              </a:stretch>
            </p:blipFill>
            <p:spPr>
              <a:xfrm>
                <a:off x="7245532" y="3279606"/>
                <a:ext cx="740228" cy="872720"/>
              </a:xfrm>
              <a:prstGeom prst="rect">
                <a:avLst/>
              </a:prstGeom>
            </p:spPr>
          </p:pic>
        </mc:Fallback>
      </mc:AlternateContent>
      <p:cxnSp>
        <p:nvCxnSpPr>
          <p:cNvPr id="4" name="Straight Arrow Connector 3">
            <a:extLst>
              <a:ext uri="{FF2B5EF4-FFF2-40B4-BE49-F238E27FC236}">
                <a16:creationId xmlns:a16="http://schemas.microsoft.com/office/drawing/2014/main" id="{799691C8-0E99-C33D-C724-9A2347D08DD5}"/>
              </a:ext>
            </a:extLst>
          </p:cNvPr>
          <p:cNvCxnSpPr>
            <a:cxnSpLocks/>
          </p:cNvCxnSpPr>
          <p:nvPr/>
        </p:nvCxnSpPr>
        <p:spPr>
          <a:xfrm flipV="1">
            <a:off x="2743011" y="2422187"/>
            <a:ext cx="1478793" cy="3501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8" name="Diagram 7">
            <a:extLst>
              <a:ext uri="{FF2B5EF4-FFF2-40B4-BE49-F238E27FC236}">
                <a16:creationId xmlns:a16="http://schemas.microsoft.com/office/drawing/2014/main" id="{D7B87D91-0F96-6DBF-61CF-3BAB98C53555}"/>
              </a:ext>
            </a:extLst>
          </p:cNvPr>
          <p:cNvGraphicFramePr/>
          <p:nvPr/>
        </p:nvGraphicFramePr>
        <p:xfrm>
          <a:off x="3638145" y="2093586"/>
          <a:ext cx="3904034" cy="268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2" name="Straight Arrow Connector 11">
            <a:extLst>
              <a:ext uri="{FF2B5EF4-FFF2-40B4-BE49-F238E27FC236}">
                <a16:creationId xmlns:a16="http://schemas.microsoft.com/office/drawing/2014/main" id="{C5C5DA7A-4100-4633-97FB-80A8AD1304A1}"/>
              </a:ext>
            </a:extLst>
          </p:cNvPr>
          <p:cNvCxnSpPr>
            <a:cxnSpLocks/>
          </p:cNvCxnSpPr>
          <p:nvPr/>
        </p:nvCxnSpPr>
        <p:spPr>
          <a:xfrm>
            <a:off x="2743011" y="2772383"/>
            <a:ext cx="1449516" cy="27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506D63CC-283F-D8DD-46FB-DDE0B4B27142}"/>
              </a:ext>
            </a:extLst>
          </p:cNvPr>
          <p:cNvCxnSpPr>
            <a:cxnSpLocks/>
          </p:cNvCxnSpPr>
          <p:nvPr/>
        </p:nvCxnSpPr>
        <p:spPr>
          <a:xfrm>
            <a:off x="2775578" y="2772383"/>
            <a:ext cx="1416949" cy="983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DCA1C8B6-085F-2B0F-7E6E-E14996E534F1}"/>
              </a:ext>
            </a:extLst>
          </p:cNvPr>
          <p:cNvCxnSpPr>
            <a:cxnSpLocks/>
          </p:cNvCxnSpPr>
          <p:nvPr/>
        </p:nvCxnSpPr>
        <p:spPr>
          <a:xfrm>
            <a:off x="2775578" y="2772383"/>
            <a:ext cx="1416949" cy="17023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0227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B2DB0-56CE-90E8-282C-D08FE25E7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9EC9E-DC13-BB22-E32C-1A795F6AAD48}"/>
              </a:ext>
            </a:extLst>
          </p:cNvPr>
          <p:cNvSpPr>
            <a:spLocks noGrp="1"/>
          </p:cNvSpPr>
          <p:nvPr>
            <p:ph type="title"/>
          </p:nvPr>
        </p:nvSpPr>
        <p:spPr>
          <a:xfrm>
            <a:off x="2227660" y="525327"/>
            <a:ext cx="7429499" cy="1478570"/>
          </a:xfrm>
        </p:spPr>
        <p:txBody>
          <a:bodyPr/>
          <a:lstStyle/>
          <a:p>
            <a:r>
              <a:rPr dirty="0"/>
              <a:t>Feature Extraction</a:t>
            </a:r>
          </a:p>
        </p:txBody>
      </p:sp>
      <p:graphicFrame>
        <p:nvGraphicFramePr>
          <p:cNvPr id="13" name="Diagram 12">
            <a:extLst>
              <a:ext uri="{FF2B5EF4-FFF2-40B4-BE49-F238E27FC236}">
                <a16:creationId xmlns:a16="http://schemas.microsoft.com/office/drawing/2014/main" id="{C71EDB3D-D834-D0F0-9AD4-FEED841699AE}"/>
              </a:ext>
            </a:extLst>
          </p:cNvPr>
          <p:cNvGraphicFramePr/>
          <p:nvPr/>
        </p:nvGraphicFramePr>
        <p:xfrm>
          <a:off x="1158240" y="2101088"/>
          <a:ext cx="2265896" cy="161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4" name="3D Model 13" descr="Overdue bill">
                <a:extLst>
                  <a:ext uri="{FF2B5EF4-FFF2-40B4-BE49-F238E27FC236}">
                    <a16:creationId xmlns:a16="http://schemas.microsoft.com/office/drawing/2014/main" id="{D2DCADB7-A678-5537-D55D-8B882E8BCA3C}"/>
                  </a:ext>
                </a:extLst>
              </p:cNvPr>
              <p:cNvGraphicFramePr>
                <a:graphicFrameLocks noChangeAspect="1"/>
              </p:cNvGraphicFramePr>
              <p:nvPr>
                <p:extLst>
                  <p:ext uri="{D42A27DB-BD31-4B8C-83A1-F6EECF244321}">
                    <p14:modId xmlns:p14="http://schemas.microsoft.com/office/powerpoint/2010/main" val="457386191"/>
                  </p:ext>
                </p:extLst>
              </p:nvPr>
            </p:nvGraphicFramePr>
            <p:xfrm>
              <a:off x="7255417" y="4110127"/>
              <a:ext cx="826442" cy="672076"/>
            </p:xfrm>
            <a:graphic>
              <a:graphicData uri="http://schemas.microsoft.com/office/drawing/2017/model3d">
                <am3d:model3d r:embed="rId7">
                  <am3d:spPr>
                    <a:xfrm>
                      <a:off x="0" y="0"/>
                      <a:ext cx="826442" cy="672076"/>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963946" ay="-1920498" az="520735"/>
                    <am3d:postTrans dx="0" dy="0" dz="0"/>
                  </am3d:trans>
                  <am3d:raster rName="Office3DRenderer" rVer="16.0.8326">
                    <am3d:blip r:embed="rId8"/>
                  </am3d:raster>
                  <am3d:objViewport viewportSz="1088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Overdue bill">
                <a:extLst>
                  <a:ext uri="{FF2B5EF4-FFF2-40B4-BE49-F238E27FC236}">
                    <a16:creationId xmlns:a16="http://schemas.microsoft.com/office/drawing/2014/main" id="{D2DCADB7-A678-5537-D55D-8B882E8BCA3C}"/>
                  </a:ext>
                </a:extLst>
              </p:cNvPr>
              <p:cNvPicPr>
                <a:picLocks noGrp="1" noRot="1" noChangeAspect="1" noMove="1" noResize="1" noEditPoints="1" noAdjustHandles="1" noChangeArrowheads="1" noChangeShapeType="1" noCrop="1"/>
              </p:cNvPicPr>
              <p:nvPr/>
            </p:nvPicPr>
            <p:blipFill>
              <a:blip r:embed="rId8"/>
              <a:stretch>
                <a:fillRect/>
              </a:stretch>
            </p:blipFill>
            <p:spPr>
              <a:xfrm>
                <a:off x="7255417" y="4110127"/>
                <a:ext cx="826442" cy="672076"/>
              </a:xfrm>
              <a:prstGeom prst="rect">
                <a:avLst/>
              </a:prstGeom>
            </p:spPr>
          </p:pic>
        </mc:Fallback>
      </mc:AlternateContent>
      <p:cxnSp>
        <p:nvCxnSpPr>
          <p:cNvPr id="4" name="Straight Arrow Connector 3">
            <a:extLst>
              <a:ext uri="{FF2B5EF4-FFF2-40B4-BE49-F238E27FC236}">
                <a16:creationId xmlns:a16="http://schemas.microsoft.com/office/drawing/2014/main" id="{E378A60A-C422-EDC9-84AC-372003C89A11}"/>
              </a:ext>
            </a:extLst>
          </p:cNvPr>
          <p:cNvCxnSpPr>
            <a:cxnSpLocks/>
          </p:cNvCxnSpPr>
          <p:nvPr/>
        </p:nvCxnSpPr>
        <p:spPr>
          <a:xfrm flipV="1">
            <a:off x="2743011" y="2422187"/>
            <a:ext cx="1478793" cy="3501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8" name="Diagram 7">
            <a:extLst>
              <a:ext uri="{FF2B5EF4-FFF2-40B4-BE49-F238E27FC236}">
                <a16:creationId xmlns:a16="http://schemas.microsoft.com/office/drawing/2014/main" id="{F284AC7A-C2ED-9451-9B5E-14DBF7144930}"/>
              </a:ext>
            </a:extLst>
          </p:cNvPr>
          <p:cNvGraphicFramePr/>
          <p:nvPr/>
        </p:nvGraphicFramePr>
        <p:xfrm>
          <a:off x="3638145" y="2093586"/>
          <a:ext cx="3904034" cy="268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2" name="Straight Arrow Connector 11">
            <a:extLst>
              <a:ext uri="{FF2B5EF4-FFF2-40B4-BE49-F238E27FC236}">
                <a16:creationId xmlns:a16="http://schemas.microsoft.com/office/drawing/2014/main" id="{B33F657A-8849-6E16-9F9B-4B474B38453F}"/>
              </a:ext>
            </a:extLst>
          </p:cNvPr>
          <p:cNvCxnSpPr>
            <a:cxnSpLocks/>
          </p:cNvCxnSpPr>
          <p:nvPr/>
        </p:nvCxnSpPr>
        <p:spPr>
          <a:xfrm>
            <a:off x="2743011" y="2772383"/>
            <a:ext cx="1449516" cy="27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64705CAF-53C0-A445-DDE5-FAF674BFF130}"/>
              </a:ext>
            </a:extLst>
          </p:cNvPr>
          <p:cNvCxnSpPr>
            <a:cxnSpLocks/>
          </p:cNvCxnSpPr>
          <p:nvPr/>
        </p:nvCxnSpPr>
        <p:spPr>
          <a:xfrm>
            <a:off x="2775578" y="2772383"/>
            <a:ext cx="1416949" cy="983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5B0301F5-3BA0-BA5A-9F31-051C3AAFC97B}"/>
              </a:ext>
            </a:extLst>
          </p:cNvPr>
          <p:cNvCxnSpPr>
            <a:cxnSpLocks/>
          </p:cNvCxnSpPr>
          <p:nvPr/>
        </p:nvCxnSpPr>
        <p:spPr>
          <a:xfrm>
            <a:off x="2775578" y="2772383"/>
            <a:ext cx="1416949" cy="17023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2693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797" y="117221"/>
            <a:ext cx="1828774" cy="548801"/>
          </a:xfrm>
        </p:spPr>
        <p:txBody>
          <a:bodyPr>
            <a:normAutofit fontScale="90000"/>
          </a:bodyPr>
          <a:lstStyle/>
          <a:p>
            <a:r>
              <a:rPr lang="en-US" dirty="0"/>
              <a:t>Results</a:t>
            </a:r>
            <a:endParaRPr dirty="0"/>
          </a:p>
        </p:txBody>
      </p:sp>
      <p:pic>
        <p:nvPicPr>
          <p:cNvPr id="11" name="Picture 10">
            <a:extLst>
              <a:ext uri="{FF2B5EF4-FFF2-40B4-BE49-F238E27FC236}">
                <a16:creationId xmlns:a16="http://schemas.microsoft.com/office/drawing/2014/main" id="{3E047A3D-6D27-EC7B-4434-EDC7747DE087}"/>
              </a:ext>
            </a:extLst>
          </p:cNvPr>
          <p:cNvPicPr>
            <a:picLocks noChangeAspect="1"/>
          </p:cNvPicPr>
          <p:nvPr/>
        </p:nvPicPr>
        <p:blipFill>
          <a:blip r:embed="rId2"/>
          <a:srcRect r="27960"/>
          <a:stretch/>
        </p:blipFill>
        <p:spPr>
          <a:xfrm>
            <a:off x="192121" y="748318"/>
            <a:ext cx="8650322" cy="556894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DE0E-47E8-73E8-6018-73EA468AB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F785F-B147-345A-5FCD-DC3DB80E936D}"/>
              </a:ext>
            </a:extLst>
          </p:cNvPr>
          <p:cNvSpPr>
            <a:spLocks noGrp="1"/>
          </p:cNvSpPr>
          <p:nvPr>
            <p:ph type="title"/>
          </p:nvPr>
        </p:nvSpPr>
        <p:spPr>
          <a:xfrm>
            <a:off x="3210154" y="473918"/>
            <a:ext cx="3015548" cy="548801"/>
          </a:xfrm>
        </p:spPr>
        <p:txBody>
          <a:bodyPr>
            <a:normAutofit fontScale="90000"/>
          </a:bodyPr>
          <a:lstStyle/>
          <a:p>
            <a:r>
              <a:rPr lang="en-US" dirty="0"/>
              <a:t>Results In CSV</a:t>
            </a:r>
            <a:endParaRPr dirty="0"/>
          </a:p>
        </p:txBody>
      </p:sp>
      <p:pic>
        <p:nvPicPr>
          <p:cNvPr id="4" name="Picture 3">
            <a:extLst>
              <a:ext uri="{FF2B5EF4-FFF2-40B4-BE49-F238E27FC236}">
                <a16:creationId xmlns:a16="http://schemas.microsoft.com/office/drawing/2014/main" id="{89BFF585-E74F-7B97-714B-0934BB6B9C7E}"/>
              </a:ext>
            </a:extLst>
          </p:cNvPr>
          <p:cNvPicPr>
            <a:picLocks noChangeAspect="1"/>
          </p:cNvPicPr>
          <p:nvPr/>
        </p:nvPicPr>
        <p:blipFill>
          <a:blip r:embed="rId2"/>
          <a:stretch>
            <a:fillRect/>
          </a:stretch>
        </p:blipFill>
        <p:spPr>
          <a:xfrm>
            <a:off x="0" y="1105366"/>
            <a:ext cx="9144000" cy="47935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4461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DEBA-1E1E-B037-9BF0-E0887223E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504EE-1CD1-51CA-711C-3E6903384233}"/>
              </a:ext>
            </a:extLst>
          </p:cNvPr>
          <p:cNvSpPr>
            <a:spLocks noGrp="1"/>
          </p:cNvSpPr>
          <p:nvPr>
            <p:ph type="title"/>
          </p:nvPr>
        </p:nvSpPr>
        <p:spPr>
          <a:xfrm>
            <a:off x="2575132" y="463070"/>
            <a:ext cx="7429499" cy="1478570"/>
          </a:xfrm>
        </p:spPr>
        <p:txBody>
          <a:bodyPr>
            <a:normAutofit/>
          </a:bodyPr>
          <a:lstStyle/>
          <a:p>
            <a:r>
              <a:rPr sz="3200" dirty="0"/>
              <a:t>Preprocessing</a:t>
            </a:r>
          </a:p>
        </p:txBody>
      </p:sp>
      <p:sp>
        <p:nvSpPr>
          <p:cNvPr id="18" name="TextBox 17">
            <a:extLst>
              <a:ext uri="{FF2B5EF4-FFF2-40B4-BE49-F238E27FC236}">
                <a16:creationId xmlns:a16="http://schemas.microsoft.com/office/drawing/2014/main" id="{3BAD25AB-5E5C-AF6D-86B3-FAEB32137FCF}"/>
              </a:ext>
            </a:extLst>
          </p:cNvPr>
          <p:cNvSpPr txBox="1"/>
          <p:nvPr/>
        </p:nvSpPr>
        <p:spPr>
          <a:xfrm>
            <a:off x="856060" y="1737360"/>
            <a:ext cx="6739128" cy="3139321"/>
          </a:xfrm>
          <a:prstGeom prst="rect">
            <a:avLst/>
          </a:prstGeom>
          <a:noFill/>
        </p:spPr>
        <p:txBody>
          <a:bodyPr wrap="square" rtlCol="0">
            <a:spAutoFit/>
          </a:bodyPr>
          <a:lstStyle/>
          <a:p>
            <a:r>
              <a:rPr lang="en-US" b="1" dirty="0"/>
              <a:t>Cleaning Steps</a:t>
            </a:r>
          </a:p>
          <a:p>
            <a:pPr marL="342900" indent="-342900">
              <a:buFont typeface="+mj-lt"/>
              <a:buAutoNum type="arabicPeriod"/>
            </a:pPr>
            <a:r>
              <a:rPr lang="en-US" b="1" dirty="0"/>
              <a:t>Remove Extra Spaces</a:t>
            </a:r>
          </a:p>
          <a:p>
            <a:pPr marL="342900" indent="-342900">
              <a:buFont typeface="+mj-lt"/>
              <a:buAutoNum type="arabicPeriod"/>
            </a:pPr>
            <a:r>
              <a:rPr lang="en-US" b="1" dirty="0"/>
              <a:t>Remove URLs</a:t>
            </a:r>
            <a:r>
              <a:rPr lang="en-US" dirty="0"/>
              <a:t>:</a:t>
            </a:r>
            <a:endParaRPr lang="en-US" b="1" dirty="0"/>
          </a:p>
          <a:p>
            <a:pPr marL="342900" indent="-342900">
              <a:buFont typeface="+mj-lt"/>
              <a:buAutoNum type="arabicPeriod"/>
            </a:pPr>
            <a:r>
              <a:rPr lang="en-US" b="1" dirty="0"/>
              <a:t>Remove Numbers</a:t>
            </a:r>
            <a:r>
              <a:rPr lang="en-US" dirty="0"/>
              <a:t>:</a:t>
            </a:r>
            <a:endParaRPr lang="en-US" b="1" dirty="0"/>
          </a:p>
          <a:p>
            <a:pPr marL="342900" indent="-342900">
              <a:buFont typeface="+mj-lt"/>
              <a:buAutoNum type="arabicPeriod"/>
            </a:pPr>
            <a:r>
              <a:rPr lang="en-US" b="1" dirty="0"/>
              <a:t>Remove Punctuation</a:t>
            </a:r>
            <a:r>
              <a:rPr lang="en-US" dirty="0"/>
              <a:t>:</a:t>
            </a:r>
            <a:endParaRPr lang="en-US" b="1" dirty="0"/>
          </a:p>
          <a:p>
            <a:pPr marL="342900" indent="-342900">
              <a:buFont typeface="+mj-lt"/>
              <a:buAutoNum type="arabicPeriod"/>
            </a:pPr>
            <a:r>
              <a:rPr lang="en-US" b="1" dirty="0"/>
              <a:t>Convert to Lowercase</a:t>
            </a:r>
            <a:r>
              <a:rPr lang="en-US" dirty="0"/>
              <a:t>:</a:t>
            </a:r>
            <a:endParaRPr lang="en-US" b="1" dirty="0"/>
          </a:p>
          <a:p>
            <a:pPr marL="342900" indent="-342900">
              <a:buFont typeface="+mj-lt"/>
              <a:buAutoNum type="arabicPeriod"/>
            </a:pPr>
            <a:r>
              <a:rPr lang="en-US" b="1" dirty="0"/>
              <a:t>Benefits of Preprocessing</a:t>
            </a:r>
          </a:p>
          <a:p>
            <a:r>
              <a:rPr lang="en-US" b="1" dirty="0"/>
              <a:t>	   	Noise Reduction</a:t>
            </a:r>
            <a:r>
              <a:rPr lang="en-US" dirty="0"/>
              <a:t>:</a:t>
            </a:r>
          </a:p>
          <a:p>
            <a:r>
              <a:rPr lang="en-US" b="1" dirty="0"/>
              <a:t>		Standardization</a:t>
            </a:r>
            <a:r>
              <a:rPr lang="en-US" dirty="0"/>
              <a:t>:</a:t>
            </a:r>
          </a:p>
          <a:p>
            <a:r>
              <a:rPr lang="en-US" b="1" dirty="0"/>
              <a:t>		Feature Enhancement</a:t>
            </a:r>
            <a:r>
              <a:rPr lang="en-US" dirty="0"/>
              <a:t>:</a:t>
            </a:r>
          </a:p>
          <a:p>
            <a:endParaRPr lang="en-US" dirty="0"/>
          </a:p>
        </p:txBody>
      </p:sp>
    </p:spTree>
    <p:extLst>
      <p:ext uri="{BB962C8B-B14F-4D97-AF65-F5344CB8AC3E}">
        <p14:creationId xmlns:p14="http://schemas.microsoft.com/office/powerpoint/2010/main" val="48240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EE6D6-F748-8400-67B0-69DBD16D9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E60D3C-9512-5DDE-67BE-3EAB64FDDE99}"/>
              </a:ext>
            </a:extLst>
          </p:cNvPr>
          <p:cNvSpPr>
            <a:spLocks noGrp="1"/>
          </p:cNvSpPr>
          <p:nvPr>
            <p:ph type="title"/>
          </p:nvPr>
        </p:nvSpPr>
        <p:spPr>
          <a:xfrm>
            <a:off x="2575132" y="463070"/>
            <a:ext cx="7429499" cy="1478570"/>
          </a:xfrm>
        </p:spPr>
        <p:txBody>
          <a:bodyPr>
            <a:normAutofit/>
          </a:bodyPr>
          <a:lstStyle/>
          <a:p>
            <a:r>
              <a:rPr sz="3200" dirty="0"/>
              <a:t>Preprocessing</a:t>
            </a:r>
          </a:p>
        </p:txBody>
      </p:sp>
      <p:pic>
        <p:nvPicPr>
          <p:cNvPr id="6" name="Picture 5">
            <a:extLst>
              <a:ext uri="{FF2B5EF4-FFF2-40B4-BE49-F238E27FC236}">
                <a16:creationId xmlns:a16="http://schemas.microsoft.com/office/drawing/2014/main" id="{F0585D6F-540F-B3E8-6C53-3565419B92BF}"/>
              </a:ext>
            </a:extLst>
          </p:cNvPr>
          <p:cNvPicPr>
            <a:picLocks noChangeAspect="1"/>
          </p:cNvPicPr>
          <p:nvPr/>
        </p:nvPicPr>
        <p:blipFill>
          <a:blip r:embed="rId2"/>
          <a:stretch>
            <a:fillRect/>
          </a:stretch>
        </p:blipFill>
        <p:spPr>
          <a:xfrm>
            <a:off x="0" y="1629705"/>
            <a:ext cx="9003396" cy="4765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6512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16A9A-2691-325D-4302-C789DF597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1A6F0-0ABE-1875-CD6B-ACC90D8CD91C}"/>
              </a:ext>
            </a:extLst>
          </p:cNvPr>
          <p:cNvSpPr>
            <a:spLocks noGrp="1"/>
          </p:cNvSpPr>
          <p:nvPr>
            <p:ph type="title"/>
          </p:nvPr>
        </p:nvSpPr>
        <p:spPr>
          <a:xfrm>
            <a:off x="2575132" y="463070"/>
            <a:ext cx="7429499" cy="1478570"/>
          </a:xfrm>
        </p:spPr>
        <p:txBody>
          <a:bodyPr>
            <a:normAutofit/>
          </a:bodyPr>
          <a:lstStyle/>
          <a:p>
            <a:r>
              <a:rPr sz="3200" dirty="0"/>
              <a:t>Preprocessing</a:t>
            </a:r>
          </a:p>
        </p:txBody>
      </p:sp>
      <p:pic>
        <p:nvPicPr>
          <p:cNvPr id="4" name="Picture 3">
            <a:extLst>
              <a:ext uri="{FF2B5EF4-FFF2-40B4-BE49-F238E27FC236}">
                <a16:creationId xmlns:a16="http://schemas.microsoft.com/office/drawing/2014/main" id="{288B844F-CF82-E73A-9DFE-72A8EB3B3E45}"/>
              </a:ext>
            </a:extLst>
          </p:cNvPr>
          <p:cNvPicPr>
            <a:picLocks noChangeAspect="1"/>
          </p:cNvPicPr>
          <p:nvPr/>
        </p:nvPicPr>
        <p:blipFill>
          <a:blip r:embed="rId2"/>
          <a:stretch>
            <a:fillRect/>
          </a:stretch>
        </p:blipFill>
        <p:spPr>
          <a:xfrm>
            <a:off x="0" y="1589080"/>
            <a:ext cx="9144000" cy="48058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3105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FA90-2E1E-E513-6167-FC60116AC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945D9-759B-A48B-6437-27939554ABCE}"/>
              </a:ext>
            </a:extLst>
          </p:cNvPr>
          <p:cNvSpPr>
            <a:spLocks noGrp="1"/>
          </p:cNvSpPr>
          <p:nvPr>
            <p:ph type="title"/>
          </p:nvPr>
        </p:nvSpPr>
        <p:spPr>
          <a:xfrm>
            <a:off x="2218516" y="283464"/>
            <a:ext cx="7429499" cy="1478570"/>
          </a:xfrm>
        </p:spPr>
        <p:txBody>
          <a:bodyPr>
            <a:normAutofit/>
          </a:bodyPr>
          <a:lstStyle/>
          <a:p>
            <a:r>
              <a:rPr lang="en-US" sz="3200" dirty="0"/>
              <a:t>Generating More Data</a:t>
            </a:r>
            <a:br>
              <a:rPr lang="en-US" sz="3200" dirty="0"/>
            </a:br>
            <a:r>
              <a:rPr lang="en-US" sz="3200" dirty="0"/>
              <a:t>	</a:t>
            </a:r>
            <a:r>
              <a:rPr lang="en-US" sz="2000" dirty="0"/>
              <a:t>Bootstrapping Method</a:t>
            </a:r>
            <a:endParaRPr sz="2000" dirty="0"/>
          </a:p>
        </p:txBody>
      </p:sp>
      <p:pic>
        <p:nvPicPr>
          <p:cNvPr id="5" name="Picture 4">
            <a:extLst>
              <a:ext uri="{FF2B5EF4-FFF2-40B4-BE49-F238E27FC236}">
                <a16:creationId xmlns:a16="http://schemas.microsoft.com/office/drawing/2014/main" id="{11B36A80-EEB5-CB59-A9E4-2CBF5EB3BEA3}"/>
              </a:ext>
            </a:extLst>
          </p:cNvPr>
          <p:cNvPicPr>
            <a:picLocks noChangeAspect="1"/>
          </p:cNvPicPr>
          <p:nvPr/>
        </p:nvPicPr>
        <p:blipFill>
          <a:blip r:embed="rId2"/>
          <a:stretch>
            <a:fillRect/>
          </a:stretch>
        </p:blipFill>
        <p:spPr>
          <a:xfrm>
            <a:off x="0" y="1720179"/>
            <a:ext cx="9144000" cy="48543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9668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968C-99AA-258F-6BCB-C636E0918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E7B91-B4AD-0C0E-1400-D6F796296FEF}"/>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8CA52842-94FA-4E73-08DF-B8F6B55F7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sp>
        <p:nvSpPr>
          <p:cNvPr id="23" name="TextBox 22">
            <a:extLst>
              <a:ext uri="{FF2B5EF4-FFF2-40B4-BE49-F238E27FC236}">
                <a16:creationId xmlns:a16="http://schemas.microsoft.com/office/drawing/2014/main" id="{672E106D-3766-0669-E76F-99909EB9F1B0}"/>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Tree>
    <p:extLst>
      <p:ext uri="{BB962C8B-B14F-4D97-AF65-F5344CB8AC3E}">
        <p14:creationId xmlns:p14="http://schemas.microsoft.com/office/powerpoint/2010/main" val="31193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27C2C-C3B1-C8CF-09CB-460AEC037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BD1B6-FB4D-9937-6DE7-65B4C5E59E37}"/>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156C99DC-6095-3C3C-8D2F-F0DB35AE8F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436E147E-5D52-C050-6235-F7BCF87990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cxnSp>
        <p:nvCxnSpPr>
          <p:cNvPr id="18" name="Straight Arrow Connector 17">
            <a:extLst>
              <a:ext uri="{FF2B5EF4-FFF2-40B4-BE49-F238E27FC236}">
                <a16:creationId xmlns:a16="http://schemas.microsoft.com/office/drawing/2014/main" id="{772277AA-6AEF-9942-CF81-E5E7E95AAC91}"/>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F7CE6F54-846E-6037-8B1E-6C41F61512D9}"/>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B48AA75E-975E-D251-F7D1-150AF7BD7CE9}"/>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Tree>
    <p:extLst>
      <p:ext uri="{BB962C8B-B14F-4D97-AF65-F5344CB8AC3E}">
        <p14:creationId xmlns:p14="http://schemas.microsoft.com/office/powerpoint/2010/main" val="1771833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a:t>
            </a:r>
          </a:p>
        </p:txBody>
      </p:sp>
      <p:sp>
        <p:nvSpPr>
          <p:cNvPr id="3" name="Content Placeholder 2"/>
          <p:cNvSpPr>
            <a:spLocks noGrp="1"/>
          </p:cNvSpPr>
          <p:nvPr>
            <p:ph idx="1"/>
          </p:nvPr>
        </p:nvSpPr>
        <p:spPr>
          <a:xfrm>
            <a:off x="856060" y="1714500"/>
            <a:ext cx="7429499" cy="4076701"/>
          </a:xfrm>
        </p:spPr>
        <p:txBody>
          <a:bodyPr>
            <a:normAutofit fontScale="85000" lnSpcReduction="20000"/>
          </a:bodyPr>
          <a:lstStyle/>
          <a:p>
            <a:pPr marL="0" indent="0">
              <a:buNone/>
            </a:pPr>
            <a:r>
              <a:rPr lang="en-US" sz="1900" dirty="0"/>
              <a:t>This presentation demonstrates the entire pipeline for spam email detection. It starts by exploring the initial data collection methods, followed by preprocessing techniques that ensure data cleanliness and relevancy. Next, it delves into feature extraction, where key characteristics of spam emails are identified. The pipeline then incorporates advanced machine learning models trained to classify emails as spam or non-spam</a:t>
            </a:r>
          </a:p>
          <a:p>
            <a:pPr marL="0" indent="0">
              <a:buNone/>
            </a:pPr>
            <a:r>
              <a:rPr sz="1900" dirty="0"/>
              <a:t>It covers:</a:t>
            </a:r>
            <a:endParaRPr lang="en-US" sz="1900" dirty="0"/>
          </a:p>
          <a:p>
            <a:r>
              <a:rPr lang="en-US" sz="2400" dirty="0"/>
              <a:t>Raw data analyzation </a:t>
            </a:r>
          </a:p>
          <a:p>
            <a:r>
              <a:rPr lang="en-US" dirty="0"/>
              <a:t>Feature Extraction </a:t>
            </a:r>
          </a:p>
          <a:p>
            <a:r>
              <a:rPr dirty="0"/>
              <a:t>Preprocessing</a:t>
            </a:r>
            <a:r>
              <a:rPr lang="en-US" dirty="0"/>
              <a:t> (Cleaned mail)</a:t>
            </a:r>
            <a:endParaRPr dirty="0"/>
          </a:p>
          <a:p>
            <a:r>
              <a:rPr dirty="0"/>
              <a:t>Text Vectorization</a:t>
            </a:r>
          </a:p>
          <a:p>
            <a:r>
              <a:rPr dirty="0"/>
              <a:t>Model Training and Evaluation</a:t>
            </a:r>
          </a:p>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429A-B41F-1685-94AB-1B278333F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E95FD-3DC7-E44F-F44A-7A8865BF1BAA}"/>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0CC2F96B-F6AE-B86D-6707-F11439914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39D58E47-7B27-16D5-7206-8BD07E0AA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pic>
        <p:nvPicPr>
          <p:cNvPr id="10" name="Graphic 9" descr="Key with solid fill">
            <a:extLst>
              <a:ext uri="{FF2B5EF4-FFF2-40B4-BE49-F238E27FC236}">
                <a16:creationId xmlns:a16="http://schemas.microsoft.com/office/drawing/2014/main" id="{C754B0F8-B355-1FC8-142A-E71265CFC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26927">
            <a:off x="4135505" y="2236185"/>
            <a:ext cx="1014030" cy="1014030"/>
          </a:xfrm>
          <a:prstGeom prst="rect">
            <a:avLst/>
          </a:prstGeom>
        </p:spPr>
      </p:pic>
      <p:cxnSp>
        <p:nvCxnSpPr>
          <p:cNvPr id="18" name="Straight Arrow Connector 17">
            <a:extLst>
              <a:ext uri="{FF2B5EF4-FFF2-40B4-BE49-F238E27FC236}">
                <a16:creationId xmlns:a16="http://schemas.microsoft.com/office/drawing/2014/main" id="{AF0E5149-99C7-E993-65D6-72FBC933A42E}"/>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03C5226-294C-9750-6035-4E1FFD7CA1B0}"/>
              </a:ext>
            </a:extLst>
          </p:cNvPr>
          <p:cNvCxnSpPr/>
          <p:nvPr/>
        </p:nvCxnSpPr>
        <p:spPr>
          <a:xfrm>
            <a:off x="3239267"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FAF80A99-7962-B174-4155-614EBE498A9C}"/>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53F25B2F-53FB-CD9E-C2B0-9B49DA59811B}"/>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
        <p:nvSpPr>
          <p:cNvPr id="25" name="TextBox 24">
            <a:extLst>
              <a:ext uri="{FF2B5EF4-FFF2-40B4-BE49-F238E27FC236}">
                <a16:creationId xmlns:a16="http://schemas.microsoft.com/office/drawing/2014/main" id="{21AF34E8-9C27-B7A2-69B8-8F377EED4B6B}"/>
              </a:ext>
            </a:extLst>
          </p:cNvPr>
          <p:cNvSpPr txBox="1"/>
          <p:nvPr/>
        </p:nvSpPr>
        <p:spPr>
          <a:xfrm>
            <a:off x="3898680" y="1872421"/>
            <a:ext cx="1697447" cy="369332"/>
          </a:xfrm>
          <a:prstGeom prst="rect">
            <a:avLst/>
          </a:prstGeom>
          <a:noFill/>
        </p:spPr>
        <p:txBody>
          <a:bodyPr wrap="square" rtlCol="0">
            <a:spAutoFit/>
          </a:bodyPr>
          <a:lstStyle/>
          <a:p>
            <a:r>
              <a:rPr lang="en-US" dirty="0"/>
              <a:t>Spam Indicators</a:t>
            </a:r>
          </a:p>
        </p:txBody>
      </p:sp>
    </p:spTree>
    <p:extLst>
      <p:ext uri="{BB962C8B-B14F-4D97-AF65-F5344CB8AC3E}">
        <p14:creationId xmlns:p14="http://schemas.microsoft.com/office/powerpoint/2010/main" val="209391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A0A5-3836-C61B-7555-FE0365E1C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72545-EA63-3986-DA40-E12A3AD715BF}"/>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452F8811-8378-C3A0-3952-B98279FE7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77014F1A-D7FC-880E-19C4-2A1CD767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pic>
        <p:nvPicPr>
          <p:cNvPr id="10" name="Graphic 9" descr="Key with solid fill">
            <a:extLst>
              <a:ext uri="{FF2B5EF4-FFF2-40B4-BE49-F238E27FC236}">
                <a16:creationId xmlns:a16="http://schemas.microsoft.com/office/drawing/2014/main" id="{CAA84323-F764-1E7A-7A01-4D3510224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26927">
            <a:off x="4135505" y="2236185"/>
            <a:ext cx="1014030" cy="1014030"/>
          </a:xfrm>
          <a:prstGeom prst="rect">
            <a:avLst/>
          </a:prstGeom>
        </p:spPr>
      </p:pic>
      <p:sp>
        <p:nvSpPr>
          <p:cNvPr id="12" name="Rectangle: Rounded Corners 11">
            <a:extLst>
              <a:ext uri="{FF2B5EF4-FFF2-40B4-BE49-F238E27FC236}">
                <a16:creationId xmlns:a16="http://schemas.microsoft.com/office/drawing/2014/main" id="{DCBAF78E-1F7A-84BA-368C-AF59113C2629}"/>
              </a:ext>
            </a:extLst>
          </p:cNvPr>
          <p:cNvSpPr/>
          <p:nvPr/>
        </p:nvSpPr>
        <p:spPr>
          <a:xfrm>
            <a:off x="6327648" y="2450592"/>
            <a:ext cx="2258568" cy="978408"/>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8777B8A-B1A4-DA78-E650-F517F392BB96}"/>
              </a:ext>
            </a:extLst>
          </p:cNvPr>
          <p:cNvSpPr/>
          <p:nvPr/>
        </p:nvSpPr>
        <p:spPr>
          <a:xfrm>
            <a:off x="6675120" y="3063240"/>
            <a:ext cx="1591056" cy="8778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6" name="3D Model 15" descr="Bolt">
                <a:extLst>
                  <a:ext uri="{FF2B5EF4-FFF2-40B4-BE49-F238E27FC236}">
                    <a16:creationId xmlns:a16="http://schemas.microsoft.com/office/drawing/2014/main" id="{02091E38-632A-E8B2-3A90-901A44D2F73D}"/>
                  </a:ext>
                </a:extLst>
              </p:cNvPr>
              <p:cNvGraphicFramePr>
                <a:graphicFrameLocks noChangeAspect="1"/>
              </p:cNvGraphicFramePr>
              <p:nvPr>
                <p:extLst>
                  <p:ext uri="{D42A27DB-BD31-4B8C-83A1-F6EECF244321}">
                    <p14:modId xmlns:p14="http://schemas.microsoft.com/office/powerpoint/2010/main" val="3873369928"/>
                  </p:ext>
                </p:extLst>
              </p:nvPr>
            </p:nvGraphicFramePr>
            <p:xfrm>
              <a:off x="6746269" y="3069500"/>
              <a:ext cx="675122" cy="865299"/>
            </p:xfrm>
            <a:graphic>
              <a:graphicData uri="http://schemas.microsoft.com/office/drawing/2017/model3d">
                <am3d:model3d r:embed="rId8">
                  <am3d:spPr>
                    <a:xfrm>
                      <a:off x="0" y="0"/>
                      <a:ext cx="675122" cy="865299"/>
                    </a:xfrm>
                    <a:prstGeom prst="rect">
                      <a:avLst/>
                    </a:prstGeom>
                  </am3d:spPr>
                  <am3d:camera>
                    <am3d:pos x="0" y="0" z="71221339"/>
                    <am3d:up dx="0" dy="36000000" dz="0"/>
                    <am3d:lookAt x="0" y="0" z="0"/>
                    <am3d:perspective fov="2700000"/>
                  </am3d:camera>
                  <am3d:trans>
                    <am3d:meterPerModelUnit n="137931029" d="1000000"/>
                    <am3d:preTrans dx="0" dy="0" dz="0"/>
                    <am3d:scale>
                      <am3d:sx n="1000000" d="1000000"/>
                      <am3d:sy n="1000000" d="1000000"/>
                      <am3d:sz n="1000000" d="1000000"/>
                    </am3d:scale>
                    <am3d:rot ax="7934560" ay="-1233351" az="-9531566"/>
                    <am3d:postTrans dx="0" dy="0" dz="0"/>
                  </am3d:trans>
                  <am3d:raster rName="Office3DRenderer" rVer="16.0.8326">
                    <am3d:blip r:embed="rId9"/>
                  </am3d:raster>
                  <am3d:objViewport viewportSz="998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Bolt">
                <a:extLst>
                  <a:ext uri="{FF2B5EF4-FFF2-40B4-BE49-F238E27FC236}">
                    <a16:creationId xmlns:a16="http://schemas.microsoft.com/office/drawing/2014/main" id="{02091E38-632A-E8B2-3A90-901A44D2F73D}"/>
                  </a:ext>
                </a:extLst>
              </p:cNvPr>
              <p:cNvPicPr>
                <a:picLocks noGrp="1" noRot="1" noChangeAspect="1" noMove="1" noResize="1" noEditPoints="1" noAdjustHandles="1" noChangeArrowheads="1" noChangeShapeType="1" noCrop="1"/>
              </p:cNvPicPr>
              <p:nvPr/>
            </p:nvPicPr>
            <p:blipFill>
              <a:blip r:embed="rId9"/>
              <a:stretch>
                <a:fillRect/>
              </a:stretch>
            </p:blipFill>
            <p:spPr>
              <a:xfrm>
                <a:off x="6746269" y="3069500"/>
                <a:ext cx="675122" cy="865299"/>
              </a:xfrm>
              <a:prstGeom prst="rect">
                <a:avLst/>
              </a:prstGeom>
            </p:spPr>
          </p:pic>
        </mc:Fallback>
      </mc:AlternateContent>
      <p:cxnSp>
        <p:nvCxnSpPr>
          <p:cNvPr id="18" name="Straight Arrow Connector 17">
            <a:extLst>
              <a:ext uri="{FF2B5EF4-FFF2-40B4-BE49-F238E27FC236}">
                <a16:creationId xmlns:a16="http://schemas.microsoft.com/office/drawing/2014/main" id="{574C08DC-409C-875E-E349-3FABEFDFC694}"/>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8DAFF75-A080-525D-8463-5C3DC29255A5}"/>
              </a:ext>
            </a:extLst>
          </p:cNvPr>
          <p:cNvCxnSpPr/>
          <p:nvPr/>
        </p:nvCxnSpPr>
        <p:spPr>
          <a:xfrm>
            <a:off x="3239267"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EE4CD8A-EE8D-3046-126E-7FD8301A9FC8}"/>
              </a:ext>
            </a:extLst>
          </p:cNvPr>
          <p:cNvCxnSpPr/>
          <p:nvPr/>
        </p:nvCxnSpPr>
        <p:spPr>
          <a:xfrm>
            <a:off x="5129027" y="2822448"/>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FB2FA265-C4B6-7774-8976-1B8075B287DD}"/>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68C821F5-FC98-13CD-4FAC-939B5E2845F3}"/>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
        <p:nvSpPr>
          <p:cNvPr id="25" name="TextBox 24">
            <a:extLst>
              <a:ext uri="{FF2B5EF4-FFF2-40B4-BE49-F238E27FC236}">
                <a16:creationId xmlns:a16="http://schemas.microsoft.com/office/drawing/2014/main" id="{F1A4FEAE-ECDA-4CE0-6C8A-AAC5F4C6418F}"/>
              </a:ext>
            </a:extLst>
          </p:cNvPr>
          <p:cNvSpPr txBox="1"/>
          <p:nvPr/>
        </p:nvSpPr>
        <p:spPr>
          <a:xfrm>
            <a:off x="3898680" y="1872421"/>
            <a:ext cx="1697447" cy="369332"/>
          </a:xfrm>
          <a:prstGeom prst="rect">
            <a:avLst/>
          </a:prstGeom>
          <a:noFill/>
        </p:spPr>
        <p:txBody>
          <a:bodyPr wrap="square" rtlCol="0">
            <a:spAutoFit/>
          </a:bodyPr>
          <a:lstStyle/>
          <a:p>
            <a:r>
              <a:rPr lang="en-US" dirty="0"/>
              <a:t>Spam Indicators</a:t>
            </a:r>
          </a:p>
        </p:txBody>
      </p:sp>
      <p:sp>
        <p:nvSpPr>
          <p:cNvPr id="26" name="TextBox 25">
            <a:extLst>
              <a:ext uri="{FF2B5EF4-FFF2-40B4-BE49-F238E27FC236}">
                <a16:creationId xmlns:a16="http://schemas.microsoft.com/office/drawing/2014/main" id="{9D36BADA-69CB-0C43-6663-DC92A271CDAD}"/>
              </a:ext>
            </a:extLst>
          </p:cNvPr>
          <p:cNvSpPr txBox="1"/>
          <p:nvPr/>
        </p:nvSpPr>
        <p:spPr>
          <a:xfrm>
            <a:off x="6709899" y="2506111"/>
            <a:ext cx="1422988" cy="369332"/>
          </a:xfrm>
          <a:prstGeom prst="rect">
            <a:avLst/>
          </a:prstGeom>
          <a:noFill/>
        </p:spPr>
        <p:txBody>
          <a:bodyPr wrap="square" rtlCol="0">
            <a:spAutoFit/>
          </a:bodyPr>
          <a:lstStyle/>
          <a:p>
            <a:r>
              <a:rPr lang="en-US" dirty="0"/>
              <a:t>Vectorization</a:t>
            </a:r>
          </a:p>
        </p:txBody>
      </p:sp>
    </p:spTree>
    <p:extLst>
      <p:ext uri="{BB962C8B-B14F-4D97-AF65-F5344CB8AC3E}">
        <p14:creationId xmlns:p14="http://schemas.microsoft.com/office/powerpoint/2010/main" val="105668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FD530-60FA-48AF-E080-DB6C2F4A9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CD420-3623-AE6F-A519-990C70A870D1}"/>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B1303A65-A99C-1B4E-0CC2-2FFE6A9D5C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8687A0C9-8898-E3D1-124D-5FB553FA5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pic>
        <p:nvPicPr>
          <p:cNvPr id="10" name="Graphic 9" descr="Key with solid fill">
            <a:extLst>
              <a:ext uri="{FF2B5EF4-FFF2-40B4-BE49-F238E27FC236}">
                <a16:creationId xmlns:a16="http://schemas.microsoft.com/office/drawing/2014/main" id="{BAB3138E-36A3-A8F1-E773-66FB9C3935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26927">
            <a:off x="4135505" y="2236185"/>
            <a:ext cx="1014030" cy="1014030"/>
          </a:xfrm>
          <a:prstGeom prst="rect">
            <a:avLst/>
          </a:prstGeom>
        </p:spPr>
      </p:pic>
      <p:sp>
        <p:nvSpPr>
          <p:cNvPr id="12" name="Rectangle: Rounded Corners 11">
            <a:extLst>
              <a:ext uri="{FF2B5EF4-FFF2-40B4-BE49-F238E27FC236}">
                <a16:creationId xmlns:a16="http://schemas.microsoft.com/office/drawing/2014/main" id="{C9601A28-D1D2-2250-2B00-586ACB63C87E}"/>
              </a:ext>
            </a:extLst>
          </p:cNvPr>
          <p:cNvSpPr/>
          <p:nvPr/>
        </p:nvSpPr>
        <p:spPr>
          <a:xfrm>
            <a:off x="6327648" y="2450592"/>
            <a:ext cx="2258568" cy="978408"/>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AF1B6F4-54A9-C93F-8915-4414DB513418}"/>
              </a:ext>
            </a:extLst>
          </p:cNvPr>
          <p:cNvSpPr/>
          <p:nvPr/>
        </p:nvSpPr>
        <p:spPr>
          <a:xfrm>
            <a:off x="6675120" y="3063240"/>
            <a:ext cx="1591056" cy="8778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6" name="3D Model 15" descr="Bolt">
                <a:extLst>
                  <a:ext uri="{FF2B5EF4-FFF2-40B4-BE49-F238E27FC236}">
                    <a16:creationId xmlns:a16="http://schemas.microsoft.com/office/drawing/2014/main" id="{C5336127-BAE6-00C8-5BE7-56B5CC66CC35}"/>
                  </a:ext>
                </a:extLst>
              </p:cNvPr>
              <p:cNvGraphicFramePr>
                <a:graphicFrameLocks noChangeAspect="1"/>
              </p:cNvGraphicFramePr>
              <p:nvPr>
                <p:extLst>
                  <p:ext uri="{D42A27DB-BD31-4B8C-83A1-F6EECF244321}">
                    <p14:modId xmlns:p14="http://schemas.microsoft.com/office/powerpoint/2010/main" val="2631174842"/>
                  </p:ext>
                </p:extLst>
              </p:nvPr>
            </p:nvGraphicFramePr>
            <p:xfrm>
              <a:off x="7147897" y="3118920"/>
              <a:ext cx="618069" cy="884314"/>
            </p:xfrm>
            <a:graphic>
              <a:graphicData uri="http://schemas.microsoft.com/office/drawing/2017/model3d">
                <am3d:model3d r:embed="rId8">
                  <am3d:spPr>
                    <a:xfrm>
                      <a:off x="0" y="0"/>
                      <a:ext cx="618069" cy="884314"/>
                    </a:xfrm>
                    <a:prstGeom prst="rect">
                      <a:avLst/>
                    </a:prstGeom>
                  </am3d:spPr>
                  <am3d:camera>
                    <am3d:pos x="0" y="0" z="71221339"/>
                    <am3d:up dx="0" dy="36000000" dz="0"/>
                    <am3d:lookAt x="0" y="0" z="0"/>
                    <am3d:perspective fov="2700000"/>
                  </am3d:camera>
                  <am3d:trans>
                    <am3d:meterPerModelUnit n="137931029" d="1000000"/>
                    <am3d:preTrans dx="0" dy="0" dz="0"/>
                    <am3d:scale>
                      <am3d:sx n="1000000" d="1000000"/>
                      <am3d:sy n="1000000" d="1000000"/>
                      <am3d:sz n="1000000" d="1000000"/>
                    </am3d:scale>
                    <am3d:rot ax="-9382015" ay="-3496622" az="9575140"/>
                    <am3d:postTrans dx="0" dy="0" dz="0"/>
                  </am3d:trans>
                  <am3d:raster rName="Office3DRenderer" rVer="16.0.8326">
                    <am3d:blip r:embed="rId9"/>
                  </am3d:raster>
                  <am3d:objViewport viewportSz="9984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Bolt">
                <a:extLst>
                  <a:ext uri="{FF2B5EF4-FFF2-40B4-BE49-F238E27FC236}">
                    <a16:creationId xmlns:a16="http://schemas.microsoft.com/office/drawing/2014/main" id="{C5336127-BAE6-00C8-5BE7-56B5CC66CC35}"/>
                  </a:ext>
                </a:extLst>
              </p:cNvPr>
              <p:cNvPicPr>
                <a:picLocks noGrp="1" noRot="1" noChangeAspect="1" noMove="1" noResize="1" noEditPoints="1" noAdjustHandles="1" noChangeArrowheads="1" noChangeShapeType="1" noCrop="1"/>
              </p:cNvPicPr>
              <p:nvPr/>
            </p:nvPicPr>
            <p:blipFill>
              <a:blip r:embed="rId9"/>
              <a:stretch>
                <a:fillRect/>
              </a:stretch>
            </p:blipFill>
            <p:spPr>
              <a:xfrm>
                <a:off x="7147897" y="3118920"/>
                <a:ext cx="618069" cy="884314"/>
              </a:xfrm>
              <a:prstGeom prst="rect">
                <a:avLst/>
              </a:prstGeom>
            </p:spPr>
          </p:pic>
        </mc:Fallback>
      </mc:AlternateContent>
      <p:cxnSp>
        <p:nvCxnSpPr>
          <p:cNvPr id="18" name="Straight Arrow Connector 17">
            <a:extLst>
              <a:ext uri="{FF2B5EF4-FFF2-40B4-BE49-F238E27FC236}">
                <a16:creationId xmlns:a16="http://schemas.microsoft.com/office/drawing/2014/main" id="{8B7E22EA-374D-4744-BD14-7D62CEE7319D}"/>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8AA9859-5A64-8E84-00D1-24ABCA93DD9F}"/>
              </a:ext>
            </a:extLst>
          </p:cNvPr>
          <p:cNvCxnSpPr/>
          <p:nvPr/>
        </p:nvCxnSpPr>
        <p:spPr>
          <a:xfrm>
            <a:off x="3239267"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4CCD63-53ED-92B6-8E64-4B4C56CCA345}"/>
              </a:ext>
            </a:extLst>
          </p:cNvPr>
          <p:cNvCxnSpPr/>
          <p:nvPr/>
        </p:nvCxnSpPr>
        <p:spPr>
          <a:xfrm>
            <a:off x="5129027" y="2822448"/>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3C856833-9C4E-1FDA-228F-9B758AF09B07}"/>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8E79A2D4-0B24-7E79-D397-E283B26A863D}"/>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
        <p:nvSpPr>
          <p:cNvPr id="25" name="TextBox 24">
            <a:extLst>
              <a:ext uri="{FF2B5EF4-FFF2-40B4-BE49-F238E27FC236}">
                <a16:creationId xmlns:a16="http://schemas.microsoft.com/office/drawing/2014/main" id="{FB51731B-C15C-83AC-589C-F8F0CAB3C7CC}"/>
              </a:ext>
            </a:extLst>
          </p:cNvPr>
          <p:cNvSpPr txBox="1"/>
          <p:nvPr/>
        </p:nvSpPr>
        <p:spPr>
          <a:xfrm>
            <a:off x="3898680" y="1872421"/>
            <a:ext cx="1697447" cy="369332"/>
          </a:xfrm>
          <a:prstGeom prst="rect">
            <a:avLst/>
          </a:prstGeom>
          <a:noFill/>
        </p:spPr>
        <p:txBody>
          <a:bodyPr wrap="square" rtlCol="0">
            <a:spAutoFit/>
          </a:bodyPr>
          <a:lstStyle/>
          <a:p>
            <a:r>
              <a:rPr lang="en-US" dirty="0"/>
              <a:t>Spam Indicators</a:t>
            </a:r>
          </a:p>
        </p:txBody>
      </p:sp>
      <p:sp>
        <p:nvSpPr>
          <p:cNvPr id="26" name="TextBox 25">
            <a:extLst>
              <a:ext uri="{FF2B5EF4-FFF2-40B4-BE49-F238E27FC236}">
                <a16:creationId xmlns:a16="http://schemas.microsoft.com/office/drawing/2014/main" id="{D152694B-2D36-509F-6F15-E8156FD52145}"/>
              </a:ext>
            </a:extLst>
          </p:cNvPr>
          <p:cNvSpPr txBox="1"/>
          <p:nvPr/>
        </p:nvSpPr>
        <p:spPr>
          <a:xfrm>
            <a:off x="6709899" y="2506111"/>
            <a:ext cx="1422988" cy="369332"/>
          </a:xfrm>
          <a:prstGeom prst="rect">
            <a:avLst/>
          </a:prstGeom>
          <a:noFill/>
        </p:spPr>
        <p:txBody>
          <a:bodyPr wrap="square" rtlCol="0">
            <a:spAutoFit/>
          </a:bodyPr>
          <a:lstStyle/>
          <a:p>
            <a:r>
              <a:rPr lang="en-US" dirty="0"/>
              <a:t>Vectorization</a:t>
            </a:r>
          </a:p>
        </p:txBody>
      </p:sp>
      <p:sp>
        <p:nvSpPr>
          <p:cNvPr id="3" name="TextBox 2">
            <a:extLst>
              <a:ext uri="{FF2B5EF4-FFF2-40B4-BE49-F238E27FC236}">
                <a16:creationId xmlns:a16="http://schemas.microsoft.com/office/drawing/2014/main" id="{5D678A5A-74C7-74FA-F1CF-E64EB1719811}"/>
              </a:ext>
            </a:extLst>
          </p:cNvPr>
          <p:cNvSpPr txBox="1"/>
          <p:nvPr/>
        </p:nvSpPr>
        <p:spPr>
          <a:xfrm>
            <a:off x="6459338" y="2010368"/>
            <a:ext cx="1924110" cy="369332"/>
          </a:xfrm>
          <a:prstGeom prst="rect">
            <a:avLst/>
          </a:prstGeom>
          <a:noFill/>
        </p:spPr>
        <p:txBody>
          <a:bodyPr wrap="square" rtlCol="0">
            <a:spAutoFit/>
          </a:bodyPr>
          <a:lstStyle/>
          <a:p>
            <a:r>
              <a:rPr lang="en-US" dirty="0"/>
              <a:t>Word2Vec or BERT</a:t>
            </a:r>
          </a:p>
        </p:txBody>
      </p:sp>
    </p:spTree>
    <p:extLst>
      <p:ext uri="{BB962C8B-B14F-4D97-AF65-F5344CB8AC3E}">
        <p14:creationId xmlns:p14="http://schemas.microsoft.com/office/powerpoint/2010/main" val="302069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7E9D-3076-710B-5C4D-6D53AB76E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3CF2B-4562-10ED-8EFD-1D0F7CCBDE46}"/>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74FECFD8-A230-3663-BFD3-EB8F53A417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9270EA01-02EA-B612-3EDF-0EB449450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pic>
        <p:nvPicPr>
          <p:cNvPr id="10" name="Graphic 9" descr="Key with solid fill">
            <a:extLst>
              <a:ext uri="{FF2B5EF4-FFF2-40B4-BE49-F238E27FC236}">
                <a16:creationId xmlns:a16="http://schemas.microsoft.com/office/drawing/2014/main" id="{12AC5C0C-A0FF-D00A-6F6E-60249D6AF3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26927">
            <a:off x="4135505" y="2236185"/>
            <a:ext cx="1014030" cy="1014030"/>
          </a:xfrm>
          <a:prstGeom prst="rect">
            <a:avLst/>
          </a:prstGeom>
        </p:spPr>
      </p:pic>
      <p:sp>
        <p:nvSpPr>
          <p:cNvPr id="12" name="Rectangle: Rounded Corners 11">
            <a:extLst>
              <a:ext uri="{FF2B5EF4-FFF2-40B4-BE49-F238E27FC236}">
                <a16:creationId xmlns:a16="http://schemas.microsoft.com/office/drawing/2014/main" id="{C1D74836-AC29-C1D6-6050-A00528721FDC}"/>
              </a:ext>
            </a:extLst>
          </p:cNvPr>
          <p:cNvSpPr/>
          <p:nvPr/>
        </p:nvSpPr>
        <p:spPr>
          <a:xfrm>
            <a:off x="6327648" y="2450592"/>
            <a:ext cx="2258568" cy="978408"/>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F6D3096-DBDB-023C-04E3-5B77CD2754B5}"/>
              </a:ext>
            </a:extLst>
          </p:cNvPr>
          <p:cNvSpPr/>
          <p:nvPr/>
        </p:nvSpPr>
        <p:spPr>
          <a:xfrm>
            <a:off x="6675120" y="3063240"/>
            <a:ext cx="1591056" cy="8778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6" name="3D Model 15" descr="Bolt">
                <a:extLst>
                  <a:ext uri="{FF2B5EF4-FFF2-40B4-BE49-F238E27FC236}">
                    <a16:creationId xmlns:a16="http://schemas.microsoft.com/office/drawing/2014/main" id="{19366CC8-362B-E5B9-9A24-6380E427D3B5}"/>
                  </a:ext>
                </a:extLst>
              </p:cNvPr>
              <p:cNvGraphicFramePr>
                <a:graphicFrameLocks noChangeAspect="1"/>
              </p:cNvGraphicFramePr>
              <p:nvPr/>
            </p:nvGraphicFramePr>
            <p:xfrm>
              <a:off x="7648106" y="3250709"/>
              <a:ext cx="618070" cy="732175"/>
            </p:xfrm>
            <a:graphic>
              <a:graphicData uri="http://schemas.microsoft.com/office/drawing/2017/model3d">
                <am3d:model3d r:embed="rId8">
                  <am3d:spPr>
                    <a:xfrm>
                      <a:off x="0" y="0"/>
                      <a:ext cx="618070" cy="732175"/>
                    </a:xfrm>
                    <a:prstGeom prst="rect">
                      <a:avLst/>
                    </a:prstGeom>
                  </am3d:spPr>
                  <am3d:camera>
                    <am3d:pos x="0" y="0" z="71221339"/>
                    <am3d:up dx="0" dy="36000000" dz="0"/>
                    <am3d:lookAt x="0" y="0" z="0"/>
                    <am3d:perspective fov="2700000"/>
                  </am3d:camera>
                  <am3d:trans>
                    <am3d:meterPerModelUnit n="137931029" d="1000000"/>
                    <am3d:preTrans dx="0" dy="0" dz="0"/>
                    <am3d:scale>
                      <am3d:sx n="1000000" d="1000000"/>
                      <am3d:sy n="1000000" d="1000000"/>
                      <am3d:sz n="1000000" d="1000000"/>
                    </am3d:scale>
                    <am3d:rot ax="754250" ay="-145190" az="-32307"/>
                    <am3d:postTrans dx="0" dy="0" dz="0"/>
                  </am3d:trans>
                  <am3d:raster rName="Office3DRenderer" rVer="16.0.8326">
                    <am3d:blip r:embed="rId9"/>
                  </am3d:raster>
                  <am3d:objViewport viewportSz="998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Bolt">
                <a:extLst>
                  <a:ext uri="{FF2B5EF4-FFF2-40B4-BE49-F238E27FC236}">
                    <a16:creationId xmlns:a16="http://schemas.microsoft.com/office/drawing/2014/main" id="{19366CC8-362B-E5B9-9A24-6380E427D3B5}"/>
                  </a:ext>
                </a:extLst>
              </p:cNvPr>
              <p:cNvPicPr>
                <a:picLocks noGrp="1" noRot="1" noChangeAspect="1" noMove="1" noResize="1" noEditPoints="1" noAdjustHandles="1" noChangeArrowheads="1" noChangeShapeType="1" noCrop="1"/>
              </p:cNvPicPr>
              <p:nvPr/>
            </p:nvPicPr>
            <p:blipFill>
              <a:blip r:embed="rId9"/>
              <a:stretch>
                <a:fillRect/>
              </a:stretch>
            </p:blipFill>
            <p:spPr>
              <a:xfrm>
                <a:off x="7648106" y="3250709"/>
                <a:ext cx="618070" cy="732175"/>
              </a:xfrm>
              <a:prstGeom prst="rect">
                <a:avLst/>
              </a:prstGeom>
            </p:spPr>
          </p:pic>
        </mc:Fallback>
      </mc:AlternateContent>
      <p:cxnSp>
        <p:nvCxnSpPr>
          <p:cNvPr id="18" name="Straight Arrow Connector 17">
            <a:extLst>
              <a:ext uri="{FF2B5EF4-FFF2-40B4-BE49-F238E27FC236}">
                <a16:creationId xmlns:a16="http://schemas.microsoft.com/office/drawing/2014/main" id="{0B0157B9-0D0D-3411-5231-EF01A46702E9}"/>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7E048D0-F685-1298-0008-A6383647F6AF}"/>
              </a:ext>
            </a:extLst>
          </p:cNvPr>
          <p:cNvCxnSpPr/>
          <p:nvPr/>
        </p:nvCxnSpPr>
        <p:spPr>
          <a:xfrm>
            <a:off x="3239267"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7881C8A-4C6D-0718-0B98-4DB68E06049E}"/>
              </a:ext>
            </a:extLst>
          </p:cNvPr>
          <p:cNvCxnSpPr/>
          <p:nvPr/>
        </p:nvCxnSpPr>
        <p:spPr>
          <a:xfrm>
            <a:off x="5129027" y="2822448"/>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3A613A42-9FC2-0B2C-E09C-03BB4D1BCBF7}"/>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7D3805C2-A7FB-5627-38F3-654ADC2D42D3}"/>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
        <p:nvSpPr>
          <p:cNvPr id="25" name="TextBox 24">
            <a:extLst>
              <a:ext uri="{FF2B5EF4-FFF2-40B4-BE49-F238E27FC236}">
                <a16:creationId xmlns:a16="http://schemas.microsoft.com/office/drawing/2014/main" id="{BADEB5E2-EEB3-4EC1-3B7C-409A2D77A9E2}"/>
              </a:ext>
            </a:extLst>
          </p:cNvPr>
          <p:cNvSpPr txBox="1"/>
          <p:nvPr/>
        </p:nvSpPr>
        <p:spPr>
          <a:xfrm>
            <a:off x="3898680" y="1872421"/>
            <a:ext cx="1697447" cy="369332"/>
          </a:xfrm>
          <a:prstGeom prst="rect">
            <a:avLst/>
          </a:prstGeom>
          <a:noFill/>
        </p:spPr>
        <p:txBody>
          <a:bodyPr wrap="square" rtlCol="0">
            <a:spAutoFit/>
          </a:bodyPr>
          <a:lstStyle/>
          <a:p>
            <a:r>
              <a:rPr lang="en-US" dirty="0"/>
              <a:t>Spam Indicators</a:t>
            </a:r>
          </a:p>
        </p:txBody>
      </p:sp>
      <p:sp>
        <p:nvSpPr>
          <p:cNvPr id="26" name="TextBox 25">
            <a:extLst>
              <a:ext uri="{FF2B5EF4-FFF2-40B4-BE49-F238E27FC236}">
                <a16:creationId xmlns:a16="http://schemas.microsoft.com/office/drawing/2014/main" id="{B39BBFC3-3092-1945-F107-D8C8FFB2267D}"/>
              </a:ext>
            </a:extLst>
          </p:cNvPr>
          <p:cNvSpPr txBox="1"/>
          <p:nvPr/>
        </p:nvSpPr>
        <p:spPr>
          <a:xfrm>
            <a:off x="6709899" y="2506111"/>
            <a:ext cx="1422988" cy="369332"/>
          </a:xfrm>
          <a:prstGeom prst="rect">
            <a:avLst/>
          </a:prstGeom>
          <a:noFill/>
        </p:spPr>
        <p:txBody>
          <a:bodyPr wrap="square" rtlCol="0">
            <a:spAutoFit/>
          </a:bodyPr>
          <a:lstStyle/>
          <a:p>
            <a:r>
              <a:rPr lang="en-US" dirty="0"/>
              <a:t>Vectorization</a:t>
            </a:r>
          </a:p>
        </p:txBody>
      </p:sp>
      <p:sp>
        <p:nvSpPr>
          <p:cNvPr id="21" name="Rectangle: Rounded Corners 20">
            <a:extLst>
              <a:ext uri="{FF2B5EF4-FFF2-40B4-BE49-F238E27FC236}">
                <a16:creationId xmlns:a16="http://schemas.microsoft.com/office/drawing/2014/main" id="{AC3280DB-D151-3F9E-8712-856AD2A8BEB0}"/>
              </a:ext>
            </a:extLst>
          </p:cNvPr>
          <p:cNvSpPr/>
          <p:nvPr/>
        </p:nvSpPr>
        <p:spPr>
          <a:xfrm>
            <a:off x="6771168" y="4367784"/>
            <a:ext cx="1300450" cy="7254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Classifiers</a:t>
            </a:r>
          </a:p>
        </p:txBody>
      </p:sp>
      <p:cxnSp>
        <p:nvCxnSpPr>
          <p:cNvPr id="27" name="Straight Arrow Connector 26">
            <a:extLst>
              <a:ext uri="{FF2B5EF4-FFF2-40B4-BE49-F238E27FC236}">
                <a16:creationId xmlns:a16="http://schemas.microsoft.com/office/drawing/2014/main" id="{9DB410DB-EC54-A289-C7CF-27BF522C7608}"/>
              </a:ext>
            </a:extLst>
          </p:cNvPr>
          <p:cNvCxnSpPr>
            <a:cxnSpLocks/>
          </p:cNvCxnSpPr>
          <p:nvPr/>
        </p:nvCxnSpPr>
        <p:spPr>
          <a:xfrm>
            <a:off x="7417588" y="3913632"/>
            <a:ext cx="0" cy="454152"/>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2545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C9C52-D71C-D712-328F-278F3C696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580B4-64E3-B1A4-A142-4B91A9DD1C3C}"/>
              </a:ext>
            </a:extLst>
          </p:cNvPr>
          <p:cNvSpPr>
            <a:spLocks noGrp="1"/>
          </p:cNvSpPr>
          <p:nvPr>
            <p:ph type="title"/>
          </p:nvPr>
        </p:nvSpPr>
        <p:spPr>
          <a:xfrm>
            <a:off x="2218516" y="283464"/>
            <a:ext cx="7429499" cy="1478570"/>
          </a:xfrm>
        </p:spPr>
        <p:txBody>
          <a:bodyPr>
            <a:normAutofit/>
          </a:bodyPr>
          <a:lstStyle/>
          <a:p>
            <a:r>
              <a:rPr lang="en-US" sz="3200" dirty="0"/>
              <a:t>Data Training &amp; Class Label</a:t>
            </a:r>
            <a:br>
              <a:rPr lang="en-US" sz="3200" dirty="0"/>
            </a:br>
            <a:r>
              <a:rPr lang="en-US" sz="3200" dirty="0"/>
              <a:t>	</a:t>
            </a:r>
            <a:endParaRPr sz="2000" dirty="0"/>
          </a:p>
        </p:txBody>
      </p:sp>
      <p:pic>
        <p:nvPicPr>
          <p:cNvPr id="4" name="Graphic 3" descr="Database with solid fill">
            <a:extLst>
              <a:ext uri="{FF2B5EF4-FFF2-40B4-BE49-F238E27FC236}">
                <a16:creationId xmlns:a16="http://schemas.microsoft.com/office/drawing/2014/main" id="{DAD4CA7B-3987-E6B3-E656-108D7E772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944" y="2286000"/>
            <a:ext cx="914400" cy="914400"/>
          </a:xfrm>
          <a:prstGeom prst="rect">
            <a:avLst/>
          </a:prstGeom>
        </p:spPr>
      </p:pic>
      <p:pic>
        <p:nvPicPr>
          <p:cNvPr id="8" name="Graphic 7" descr="Gears with solid fill">
            <a:extLst>
              <a:ext uri="{FF2B5EF4-FFF2-40B4-BE49-F238E27FC236}">
                <a16:creationId xmlns:a16="http://schemas.microsoft.com/office/drawing/2014/main" id="{5F044E2B-8F0A-934C-64E7-F7EDCD4AB7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28857">
            <a:off x="2399774" y="2276263"/>
            <a:ext cx="914400" cy="914400"/>
          </a:xfrm>
          <a:prstGeom prst="rect">
            <a:avLst/>
          </a:prstGeom>
        </p:spPr>
      </p:pic>
      <p:pic>
        <p:nvPicPr>
          <p:cNvPr id="10" name="Graphic 9" descr="Key with solid fill">
            <a:extLst>
              <a:ext uri="{FF2B5EF4-FFF2-40B4-BE49-F238E27FC236}">
                <a16:creationId xmlns:a16="http://schemas.microsoft.com/office/drawing/2014/main" id="{293AEF37-D736-6424-036B-61ED8D0726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26927">
            <a:off x="4135505" y="2236185"/>
            <a:ext cx="1014030" cy="1014030"/>
          </a:xfrm>
          <a:prstGeom prst="rect">
            <a:avLst/>
          </a:prstGeom>
        </p:spPr>
      </p:pic>
      <p:sp>
        <p:nvSpPr>
          <p:cNvPr id="12" name="Rectangle: Rounded Corners 11">
            <a:extLst>
              <a:ext uri="{FF2B5EF4-FFF2-40B4-BE49-F238E27FC236}">
                <a16:creationId xmlns:a16="http://schemas.microsoft.com/office/drawing/2014/main" id="{5C77ED0C-6C9B-35A7-C2F5-EAAC41754917}"/>
              </a:ext>
            </a:extLst>
          </p:cNvPr>
          <p:cNvSpPr/>
          <p:nvPr/>
        </p:nvSpPr>
        <p:spPr>
          <a:xfrm>
            <a:off x="6327648" y="2450592"/>
            <a:ext cx="2258568" cy="978408"/>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ABE6F45-DB97-F4CC-66AB-0D024E00EC67}"/>
              </a:ext>
            </a:extLst>
          </p:cNvPr>
          <p:cNvSpPr/>
          <p:nvPr/>
        </p:nvSpPr>
        <p:spPr>
          <a:xfrm>
            <a:off x="6675120" y="3063240"/>
            <a:ext cx="1591056" cy="8778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6" name="3D Model 15" descr="Bolt">
                <a:extLst>
                  <a:ext uri="{FF2B5EF4-FFF2-40B4-BE49-F238E27FC236}">
                    <a16:creationId xmlns:a16="http://schemas.microsoft.com/office/drawing/2014/main" id="{FDF98A14-44F7-EEDE-3BA1-36C77A08557F}"/>
                  </a:ext>
                </a:extLst>
              </p:cNvPr>
              <p:cNvGraphicFramePr>
                <a:graphicFrameLocks noChangeAspect="1"/>
              </p:cNvGraphicFramePr>
              <p:nvPr>
                <p:extLst>
                  <p:ext uri="{D42A27DB-BD31-4B8C-83A1-F6EECF244321}">
                    <p14:modId xmlns:p14="http://schemas.microsoft.com/office/powerpoint/2010/main" val="3224308140"/>
                  </p:ext>
                </p:extLst>
              </p:nvPr>
            </p:nvGraphicFramePr>
            <p:xfrm>
              <a:off x="7648106" y="3250709"/>
              <a:ext cx="618070" cy="732175"/>
            </p:xfrm>
            <a:graphic>
              <a:graphicData uri="http://schemas.microsoft.com/office/drawing/2017/model3d">
                <am3d:model3d r:embed="rId8">
                  <am3d:spPr>
                    <a:xfrm>
                      <a:off x="0" y="0"/>
                      <a:ext cx="618070" cy="732175"/>
                    </a:xfrm>
                    <a:prstGeom prst="rect">
                      <a:avLst/>
                    </a:prstGeom>
                  </am3d:spPr>
                  <am3d:camera>
                    <am3d:pos x="0" y="0" z="71221339"/>
                    <am3d:up dx="0" dy="36000000" dz="0"/>
                    <am3d:lookAt x="0" y="0" z="0"/>
                    <am3d:perspective fov="2700000"/>
                  </am3d:camera>
                  <am3d:trans>
                    <am3d:meterPerModelUnit n="137931029" d="1000000"/>
                    <am3d:preTrans dx="0" dy="0" dz="0"/>
                    <am3d:scale>
                      <am3d:sx n="1000000" d="1000000"/>
                      <am3d:sy n="1000000" d="1000000"/>
                      <am3d:sz n="1000000" d="1000000"/>
                    </am3d:scale>
                    <am3d:rot ax="754250" ay="-145190" az="-32307"/>
                    <am3d:postTrans dx="0" dy="0" dz="0"/>
                  </am3d:trans>
                  <am3d:raster rName="Office3DRenderer" rVer="16.0.8326">
                    <am3d:blip r:embed="rId9"/>
                  </am3d:raster>
                  <am3d:objViewport viewportSz="998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Bolt">
                <a:extLst>
                  <a:ext uri="{FF2B5EF4-FFF2-40B4-BE49-F238E27FC236}">
                    <a16:creationId xmlns:a16="http://schemas.microsoft.com/office/drawing/2014/main" id="{FDF98A14-44F7-EEDE-3BA1-36C77A08557F}"/>
                  </a:ext>
                </a:extLst>
              </p:cNvPr>
              <p:cNvPicPr>
                <a:picLocks noGrp="1" noRot="1" noChangeAspect="1" noMove="1" noResize="1" noEditPoints="1" noAdjustHandles="1" noChangeArrowheads="1" noChangeShapeType="1" noCrop="1"/>
              </p:cNvPicPr>
              <p:nvPr/>
            </p:nvPicPr>
            <p:blipFill>
              <a:blip r:embed="rId9"/>
              <a:stretch>
                <a:fillRect/>
              </a:stretch>
            </p:blipFill>
            <p:spPr>
              <a:xfrm>
                <a:off x="7648106" y="3250709"/>
                <a:ext cx="618070" cy="732175"/>
              </a:xfrm>
              <a:prstGeom prst="rect">
                <a:avLst/>
              </a:prstGeom>
            </p:spPr>
          </p:pic>
        </mc:Fallback>
      </mc:AlternateContent>
      <p:cxnSp>
        <p:nvCxnSpPr>
          <p:cNvPr id="18" name="Straight Arrow Connector 17">
            <a:extLst>
              <a:ext uri="{FF2B5EF4-FFF2-40B4-BE49-F238E27FC236}">
                <a16:creationId xmlns:a16="http://schemas.microsoft.com/office/drawing/2014/main" id="{05CACB0E-3BBD-020E-E411-A66937BAA608}"/>
              </a:ext>
            </a:extLst>
          </p:cNvPr>
          <p:cNvCxnSpPr/>
          <p:nvPr/>
        </p:nvCxnSpPr>
        <p:spPr>
          <a:xfrm>
            <a:off x="1431803"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9F9257C-4DE0-F70D-37A6-C90F64DA93F5}"/>
              </a:ext>
            </a:extLst>
          </p:cNvPr>
          <p:cNvCxnSpPr/>
          <p:nvPr/>
        </p:nvCxnSpPr>
        <p:spPr>
          <a:xfrm>
            <a:off x="3239267" y="2743200"/>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6DD84FC-DE38-8024-17A6-6BAF08324BFA}"/>
              </a:ext>
            </a:extLst>
          </p:cNvPr>
          <p:cNvCxnSpPr/>
          <p:nvPr/>
        </p:nvCxnSpPr>
        <p:spPr>
          <a:xfrm>
            <a:off x="5129027" y="2822448"/>
            <a:ext cx="973069" cy="0"/>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8369E18A-B1E1-DFF8-3652-F7E8FFD332F1}"/>
              </a:ext>
            </a:extLst>
          </p:cNvPr>
          <p:cNvSpPr txBox="1"/>
          <p:nvPr/>
        </p:nvSpPr>
        <p:spPr>
          <a:xfrm>
            <a:off x="795528" y="2030390"/>
            <a:ext cx="1422988" cy="369332"/>
          </a:xfrm>
          <a:prstGeom prst="rect">
            <a:avLst/>
          </a:prstGeom>
          <a:noFill/>
        </p:spPr>
        <p:txBody>
          <a:bodyPr wrap="square" rtlCol="0">
            <a:spAutoFit/>
          </a:bodyPr>
          <a:lstStyle/>
          <a:p>
            <a:r>
              <a:rPr lang="en-US" dirty="0"/>
              <a:t>Raw Email</a:t>
            </a:r>
          </a:p>
        </p:txBody>
      </p:sp>
      <p:sp>
        <p:nvSpPr>
          <p:cNvPr id="24" name="TextBox 23">
            <a:extLst>
              <a:ext uri="{FF2B5EF4-FFF2-40B4-BE49-F238E27FC236}">
                <a16:creationId xmlns:a16="http://schemas.microsoft.com/office/drawing/2014/main" id="{0ACF5A5C-73CE-29D6-273B-E5258A86F1A4}"/>
              </a:ext>
            </a:extLst>
          </p:cNvPr>
          <p:cNvSpPr txBox="1"/>
          <p:nvPr/>
        </p:nvSpPr>
        <p:spPr>
          <a:xfrm>
            <a:off x="2145479" y="3059668"/>
            <a:ext cx="1591053" cy="646331"/>
          </a:xfrm>
          <a:prstGeom prst="rect">
            <a:avLst/>
          </a:prstGeom>
          <a:noFill/>
        </p:spPr>
        <p:txBody>
          <a:bodyPr wrap="square" rtlCol="0">
            <a:spAutoFit/>
          </a:bodyPr>
          <a:lstStyle/>
          <a:p>
            <a:r>
              <a:rPr lang="en-US" dirty="0"/>
              <a:t>Data Preprocessing </a:t>
            </a:r>
          </a:p>
        </p:txBody>
      </p:sp>
      <p:sp>
        <p:nvSpPr>
          <p:cNvPr id="25" name="TextBox 24">
            <a:extLst>
              <a:ext uri="{FF2B5EF4-FFF2-40B4-BE49-F238E27FC236}">
                <a16:creationId xmlns:a16="http://schemas.microsoft.com/office/drawing/2014/main" id="{3D790FE7-6302-2CB3-6117-F577793B61B9}"/>
              </a:ext>
            </a:extLst>
          </p:cNvPr>
          <p:cNvSpPr txBox="1"/>
          <p:nvPr/>
        </p:nvSpPr>
        <p:spPr>
          <a:xfrm>
            <a:off x="3898680" y="1872421"/>
            <a:ext cx="1697447" cy="369332"/>
          </a:xfrm>
          <a:prstGeom prst="rect">
            <a:avLst/>
          </a:prstGeom>
          <a:noFill/>
        </p:spPr>
        <p:txBody>
          <a:bodyPr wrap="square" rtlCol="0">
            <a:spAutoFit/>
          </a:bodyPr>
          <a:lstStyle/>
          <a:p>
            <a:r>
              <a:rPr lang="en-US" dirty="0"/>
              <a:t>Spam Indicators</a:t>
            </a:r>
          </a:p>
        </p:txBody>
      </p:sp>
      <p:sp>
        <p:nvSpPr>
          <p:cNvPr id="26" name="TextBox 25">
            <a:extLst>
              <a:ext uri="{FF2B5EF4-FFF2-40B4-BE49-F238E27FC236}">
                <a16:creationId xmlns:a16="http://schemas.microsoft.com/office/drawing/2014/main" id="{21F0C41A-B71A-BC1E-7D10-5CB1785DE415}"/>
              </a:ext>
            </a:extLst>
          </p:cNvPr>
          <p:cNvSpPr txBox="1"/>
          <p:nvPr/>
        </p:nvSpPr>
        <p:spPr>
          <a:xfrm>
            <a:off x="6709899" y="2506111"/>
            <a:ext cx="1422988" cy="369332"/>
          </a:xfrm>
          <a:prstGeom prst="rect">
            <a:avLst/>
          </a:prstGeom>
          <a:noFill/>
        </p:spPr>
        <p:txBody>
          <a:bodyPr wrap="square" rtlCol="0">
            <a:spAutoFit/>
          </a:bodyPr>
          <a:lstStyle/>
          <a:p>
            <a:r>
              <a:rPr lang="en-US" dirty="0"/>
              <a:t>Vectorization</a:t>
            </a:r>
          </a:p>
        </p:txBody>
      </p:sp>
      <p:sp>
        <p:nvSpPr>
          <p:cNvPr id="21" name="Rectangle: Rounded Corners 20">
            <a:extLst>
              <a:ext uri="{FF2B5EF4-FFF2-40B4-BE49-F238E27FC236}">
                <a16:creationId xmlns:a16="http://schemas.microsoft.com/office/drawing/2014/main" id="{3544BFF9-C3CF-C4AE-F9AC-E6E9701DA39A}"/>
              </a:ext>
            </a:extLst>
          </p:cNvPr>
          <p:cNvSpPr/>
          <p:nvPr/>
        </p:nvSpPr>
        <p:spPr>
          <a:xfrm>
            <a:off x="6771168" y="4367784"/>
            <a:ext cx="1300450" cy="7254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Classifiers</a:t>
            </a:r>
          </a:p>
        </p:txBody>
      </p:sp>
      <p:sp>
        <p:nvSpPr>
          <p:cNvPr id="22" name="Rectangle: Rounded Corners 21">
            <a:extLst>
              <a:ext uri="{FF2B5EF4-FFF2-40B4-BE49-F238E27FC236}">
                <a16:creationId xmlns:a16="http://schemas.microsoft.com/office/drawing/2014/main" id="{E12C5D1C-8936-C50C-B4B8-5BAAC43A4B2E}"/>
              </a:ext>
            </a:extLst>
          </p:cNvPr>
          <p:cNvSpPr/>
          <p:nvPr/>
        </p:nvSpPr>
        <p:spPr>
          <a:xfrm>
            <a:off x="6820423" y="5425440"/>
            <a:ext cx="1300450" cy="725424"/>
          </a:xfrm>
          <a:prstGeom prst="round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a:t>
            </a:r>
          </a:p>
        </p:txBody>
      </p:sp>
      <p:cxnSp>
        <p:nvCxnSpPr>
          <p:cNvPr id="27" name="Straight Arrow Connector 26">
            <a:extLst>
              <a:ext uri="{FF2B5EF4-FFF2-40B4-BE49-F238E27FC236}">
                <a16:creationId xmlns:a16="http://schemas.microsoft.com/office/drawing/2014/main" id="{CF16CA69-5E51-6449-65B2-5EAC62461069}"/>
              </a:ext>
            </a:extLst>
          </p:cNvPr>
          <p:cNvCxnSpPr>
            <a:cxnSpLocks/>
          </p:cNvCxnSpPr>
          <p:nvPr/>
        </p:nvCxnSpPr>
        <p:spPr>
          <a:xfrm>
            <a:off x="7417588" y="3913632"/>
            <a:ext cx="0" cy="454152"/>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F981D409-6DFE-ABFA-7ABF-24FDAB9A8170}"/>
              </a:ext>
            </a:extLst>
          </p:cNvPr>
          <p:cNvCxnSpPr>
            <a:cxnSpLocks/>
            <a:stCxn id="21" idx="2"/>
          </p:cNvCxnSpPr>
          <p:nvPr/>
        </p:nvCxnSpPr>
        <p:spPr>
          <a:xfrm flipH="1">
            <a:off x="7407200" y="5093208"/>
            <a:ext cx="14193" cy="332232"/>
          </a:xfrm>
          <a:prstGeom prst="straightConnector1">
            <a:avLst/>
          </a:prstGeom>
          <a:ln>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54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2E001-9D30-E249-964E-29365BF54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917F2-481D-73BA-7E99-05A07437BAFE}"/>
              </a:ext>
            </a:extLst>
          </p:cNvPr>
          <p:cNvSpPr>
            <a:spLocks noGrp="1"/>
          </p:cNvSpPr>
          <p:nvPr>
            <p:ph type="title"/>
          </p:nvPr>
        </p:nvSpPr>
        <p:spPr>
          <a:xfrm>
            <a:off x="594360" y="731520"/>
            <a:ext cx="8322135" cy="1478570"/>
          </a:xfrm>
        </p:spPr>
        <p:txBody>
          <a:bodyPr>
            <a:normAutofit/>
          </a:bodyPr>
          <a:lstStyle/>
          <a:p>
            <a:pPr algn="ctr"/>
            <a:r>
              <a:rPr lang="en-US" sz="3200" dirty="0"/>
              <a:t>Spam Indicators and generating Class label</a:t>
            </a:r>
            <a:br>
              <a:rPr lang="en-US" sz="3200" dirty="0"/>
            </a:br>
            <a:r>
              <a:rPr lang="en-US" sz="3200" dirty="0"/>
              <a:t>	</a:t>
            </a:r>
            <a:endParaRPr sz="2000" dirty="0"/>
          </a:p>
        </p:txBody>
      </p:sp>
      <p:pic>
        <p:nvPicPr>
          <p:cNvPr id="6" name="Picture 5">
            <a:extLst>
              <a:ext uri="{FF2B5EF4-FFF2-40B4-BE49-F238E27FC236}">
                <a16:creationId xmlns:a16="http://schemas.microsoft.com/office/drawing/2014/main" id="{35C2AB6E-E34C-6D9C-938B-B1B263741AD2}"/>
              </a:ext>
            </a:extLst>
          </p:cNvPr>
          <p:cNvPicPr>
            <a:picLocks noChangeAspect="1"/>
          </p:cNvPicPr>
          <p:nvPr/>
        </p:nvPicPr>
        <p:blipFill>
          <a:blip r:embed="rId2"/>
          <a:stretch>
            <a:fillRect/>
          </a:stretch>
        </p:blipFill>
        <p:spPr>
          <a:xfrm>
            <a:off x="113752" y="1854463"/>
            <a:ext cx="8916495" cy="47704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58718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A0AA0-AB50-C202-BA48-C4889705E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664BB-A7F0-F4E7-952D-AF1E518F08CD}"/>
              </a:ext>
            </a:extLst>
          </p:cNvPr>
          <p:cNvSpPr>
            <a:spLocks noGrp="1"/>
          </p:cNvSpPr>
          <p:nvPr>
            <p:ph type="title"/>
          </p:nvPr>
        </p:nvSpPr>
        <p:spPr>
          <a:xfrm>
            <a:off x="594360" y="731520"/>
            <a:ext cx="8322135" cy="1478570"/>
          </a:xfrm>
        </p:spPr>
        <p:txBody>
          <a:bodyPr>
            <a:normAutofit/>
          </a:bodyPr>
          <a:lstStyle/>
          <a:p>
            <a:pPr algn="ctr"/>
            <a:r>
              <a:rPr lang="en-US" sz="3200" dirty="0"/>
              <a:t>Word Embedding using word2vec</a:t>
            </a:r>
            <a:br>
              <a:rPr lang="en-US" sz="3200" dirty="0"/>
            </a:br>
            <a:r>
              <a:rPr lang="en-US" sz="3200" dirty="0"/>
              <a:t>	</a:t>
            </a:r>
            <a:endParaRPr sz="2000" dirty="0"/>
          </a:p>
        </p:txBody>
      </p:sp>
      <p:sp>
        <p:nvSpPr>
          <p:cNvPr id="3" name="TextBox 2">
            <a:extLst>
              <a:ext uri="{FF2B5EF4-FFF2-40B4-BE49-F238E27FC236}">
                <a16:creationId xmlns:a16="http://schemas.microsoft.com/office/drawing/2014/main" id="{6A5155AD-857B-6163-094B-B58032222550}"/>
              </a:ext>
            </a:extLst>
          </p:cNvPr>
          <p:cNvSpPr txBox="1"/>
          <p:nvPr/>
        </p:nvSpPr>
        <p:spPr>
          <a:xfrm>
            <a:off x="905256" y="1755648"/>
            <a:ext cx="7443216" cy="4372031"/>
          </a:xfrm>
          <a:prstGeom prst="rect">
            <a:avLst/>
          </a:prstGeom>
          <a:noFill/>
        </p:spPr>
        <p:txBody>
          <a:bodyPr wrap="square" rtlCol="0">
            <a:spAutoFit/>
          </a:bodyPr>
          <a:lstStyle/>
          <a:p>
            <a:pPr marL="0" marR="0">
              <a:lnSpc>
                <a:spcPct val="107000"/>
              </a:lnSpc>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Why Word2Vec Was Chosen: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Aft>
                <a:spcPts val="800"/>
              </a:spcAft>
              <a:buFont typeface="+mj-lt"/>
              <a:buAutoNum type="arabicPeriod"/>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Semantic Understanding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Word2Vec generates vector representations that capture the semantic meaning of words. For instance, "offer" and "deal" will have similar vector representations because they often appear in similar contexts. This semantic clustering helps the model identify spam-related patterns that keyword-based or one-hot encoding methods might miss.</a:t>
            </a:r>
          </a:p>
          <a:p>
            <a:pPr marL="342900" marR="0" lvl="0" indent="-342900">
              <a:lnSpc>
                <a:spcPct val="107000"/>
              </a:lnSpc>
              <a:spcAft>
                <a:spcPts val="800"/>
              </a:spcAft>
              <a:buFont typeface="+mj-lt"/>
              <a:buAutoNum type="arabicPeriod"/>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Dimensionality Reduction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Unlike methods like one-hot encoding or bag-of-words, which create very high-dimensional vectors (corresponding to the vocabulary size), Word2Vec reduces each word to a fixed-size vector. This makes it computationally efficient and avoids the curse of dimensionality.</a:t>
            </a:r>
          </a:p>
          <a:p>
            <a:pPr marL="342900" marR="0" lvl="0" indent="-342900">
              <a:lnSpc>
                <a:spcPct val="107000"/>
              </a:lnSpc>
              <a:spcAft>
                <a:spcPts val="800"/>
              </a:spcAft>
              <a:buFont typeface="+mj-lt"/>
              <a:buAutoNum type="arabicPeriod"/>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Flexibility and Pretraining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Word2Vec models can be pretrained on larger datasets (if needed) and then fine-tuned or used directly on your specific dataset. This pretraining can help capture general language nuances that are useful even in smaller datasets.</a:t>
            </a:r>
          </a:p>
          <a:p>
            <a:pPr marL="342900" marR="0" lvl="0" indent="-342900">
              <a:lnSpc>
                <a:spcPct val="107000"/>
              </a:lnSpc>
              <a:spcAft>
                <a:spcPts val="800"/>
              </a:spcAft>
              <a:buFont typeface="+mj-lt"/>
              <a:buAutoNum type="arabicPeriod"/>
              <a:tabLst>
                <a:tab pos="4572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Context Awareness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Aft>
                <a:spcPts val="800"/>
              </a:spcAft>
              <a:buSzPts val="1000"/>
              <a:buFont typeface="Wingdings" panose="05000000000000000000" pitchFamily="2" charset="2"/>
              <a:buChar char="ü"/>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Word2Vec's skip-gram and CBOW algorithms focus on capturing the context of words, which is beneficial for understanding phrases or common spam-related expressions in your dataset.</a:t>
            </a:r>
          </a:p>
          <a:p>
            <a:endParaRPr lang="en-US" dirty="0"/>
          </a:p>
        </p:txBody>
      </p:sp>
    </p:spTree>
    <p:extLst>
      <p:ext uri="{BB962C8B-B14F-4D97-AF65-F5344CB8AC3E}">
        <p14:creationId xmlns:p14="http://schemas.microsoft.com/office/powerpoint/2010/main" val="49473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C05AB-3156-871D-6A8A-9351EE409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55A2C-0885-F3DA-9886-FAE0840CC64D}"/>
              </a:ext>
            </a:extLst>
          </p:cNvPr>
          <p:cNvSpPr>
            <a:spLocks noGrp="1"/>
          </p:cNvSpPr>
          <p:nvPr>
            <p:ph type="title"/>
          </p:nvPr>
        </p:nvSpPr>
        <p:spPr>
          <a:xfrm>
            <a:off x="594360" y="731520"/>
            <a:ext cx="8322135" cy="1478570"/>
          </a:xfrm>
        </p:spPr>
        <p:txBody>
          <a:bodyPr>
            <a:normAutofit/>
          </a:bodyPr>
          <a:lstStyle/>
          <a:p>
            <a:pPr algn="ctr"/>
            <a:r>
              <a:rPr lang="en-US" sz="3200" dirty="0"/>
              <a:t>Word Embedding using word2vec</a:t>
            </a:r>
            <a:br>
              <a:rPr lang="en-US" sz="3200" dirty="0"/>
            </a:br>
            <a:r>
              <a:rPr lang="en-US" sz="3200" dirty="0"/>
              <a:t>	</a:t>
            </a:r>
            <a:endParaRPr sz="2000" dirty="0"/>
          </a:p>
        </p:txBody>
      </p:sp>
      <p:pic>
        <p:nvPicPr>
          <p:cNvPr id="3076" name="Picture 4" descr="Difference between skipgram and cbow - word2vec">
            <a:extLst>
              <a:ext uri="{FF2B5EF4-FFF2-40B4-BE49-F238E27FC236}">
                <a16:creationId xmlns:a16="http://schemas.microsoft.com/office/drawing/2014/main" id="{11CFE9E6-D5AA-F657-7377-7C6DADB50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971" y="2015764"/>
            <a:ext cx="7296912" cy="383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12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F6D51-6BE5-3E2F-3F36-4D29CB5B5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2C430-4EDC-70F0-790A-B8BBE857B075}"/>
              </a:ext>
            </a:extLst>
          </p:cNvPr>
          <p:cNvSpPr>
            <a:spLocks noGrp="1"/>
          </p:cNvSpPr>
          <p:nvPr>
            <p:ph type="title"/>
          </p:nvPr>
        </p:nvSpPr>
        <p:spPr>
          <a:xfrm>
            <a:off x="594360" y="731520"/>
            <a:ext cx="8322135" cy="1478570"/>
          </a:xfrm>
        </p:spPr>
        <p:txBody>
          <a:bodyPr>
            <a:normAutofit/>
          </a:bodyPr>
          <a:lstStyle/>
          <a:p>
            <a:pPr algn="ctr"/>
            <a:r>
              <a:rPr lang="en-US" sz="3200" dirty="0"/>
              <a:t>Word Embedding using word2vec</a:t>
            </a:r>
            <a:br>
              <a:rPr lang="en-US" sz="3200" dirty="0"/>
            </a:br>
            <a:r>
              <a:rPr lang="en-US" sz="3200" dirty="0"/>
              <a:t>	</a:t>
            </a:r>
            <a:endParaRPr sz="2000" dirty="0"/>
          </a:p>
        </p:txBody>
      </p:sp>
      <p:pic>
        <p:nvPicPr>
          <p:cNvPr id="4" name="Picture 3" descr="A diagram of a graph&#10;&#10;Description automatically generated">
            <a:extLst>
              <a:ext uri="{FF2B5EF4-FFF2-40B4-BE49-F238E27FC236}">
                <a16:creationId xmlns:a16="http://schemas.microsoft.com/office/drawing/2014/main" id="{5CDBA923-E860-5110-54EB-5633AD2E7B7A}"/>
              </a:ext>
            </a:extLst>
          </p:cNvPr>
          <p:cNvPicPr>
            <a:picLocks noChangeAspect="1"/>
          </p:cNvPicPr>
          <p:nvPr/>
        </p:nvPicPr>
        <p:blipFill>
          <a:blip r:embed="rId2"/>
          <a:stretch>
            <a:fillRect/>
          </a:stretch>
        </p:blipFill>
        <p:spPr>
          <a:xfrm>
            <a:off x="525043" y="2049642"/>
            <a:ext cx="8460767" cy="2961269"/>
          </a:xfrm>
          <a:prstGeom prst="rect">
            <a:avLst/>
          </a:prstGeom>
        </p:spPr>
      </p:pic>
    </p:spTree>
    <p:extLst>
      <p:ext uri="{BB962C8B-B14F-4D97-AF65-F5344CB8AC3E}">
        <p14:creationId xmlns:p14="http://schemas.microsoft.com/office/powerpoint/2010/main" val="18111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DD250-0A29-FBAE-7D53-47FDF48F2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BD208-7CC4-89A6-76A0-A55FD067D14E}"/>
              </a:ext>
            </a:extLst>
          </p:cNvPr>
          <p:cNvSpPr>
            <a:spLocks noGrp="1"/>
          </p:cNvSpPr>
          <p:nvPr>
            <p:ph type="title"/>
          </p:nvPr>
        </p:nvSpPr>
        <p:spPr>
          <a:xfrm>
            <a:off x="594360" y="548640"/>
            <a:ext cx="8322135" cy="1478570"/>
          </a:xfrm>
        </p:spPr>
        <p:txBody>
          <a:bodyPr>
            <a:normAutofit/>
          </a:bodyPr>
          <a:lstStyle/>
          <a:p>
            <a:pPr algn="ctr"/>
            <a:r>
              <a:rPr lang="en-US" sz="3200" dirty="0"/>
              <a:t>Word Embedding using word2vec</a:t>
            </a:r>
            <a:br>
              <a:rPr lang="en-US" sz="3200" dirty="0"/>
            </a:br>
            <a:r>
              <a:rPr lang="en-US" sz="3200" dirty="0"/>
              <a:t>	</a:t>
            </a:r>
            <a:endParaRPr sz="2000" dirty="0"/>
          </a:p>
        </p:txBody>
      </p:sp>
      <p:pic>
        <p:nvPicPr>
          <p:cNvPr id="5" name="Picture 4">
            <a:extLst>
              <a:ext uri="{FF2B5EF4-FFF2-40B4-BE49-F238E27FC236}">
                <a16:creationId xmlns:a16="http://schemas.microsoft.com/office/drawing/2014/main" id="{91AA7E22-7E46-DBCB-D41A-8B5A913FF7F1}"/>
              </a:ext>
            </a:extLst>
          </p:cNvPr>
          <p:cNvPicPr>
            <a:picLocks noChangeAspect="1"/>
          </p:cNvPicPr>
          <p:nvPr/>
        </p:nvPicPr>
        <p:blipFill>
          <a:blip r:embed="rId2"/>
          <a:srcRect r="31158" b="19094"/>
          <a:stretch/>
        </p:blipFill>
        <p:spPr>
          <a:xfrm>
            <a:off x="0" y="1497119"/>
            <a:ext cx="9190247" cy="49585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0667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174B-EEF7-EFDE-6A01-33FDCB890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9D094-1F5F-3737-44FF-6DAF326E49C6}"/>
              </a:ext>
            </a:extLst>
          </p:cNvPr>
          <p:cNvSpPr>
            <a:spLocks noGrp="1"/>
          </p:cNvSpPr>
          <p:nvPr>
            <p:ph type="title"/>
          </p:nvPr>
        </p:nvSpPr>
        <p:spPr>
          <a:xfrm>
            <a:off x="4631551" y="609600"/>
            <a:ext cx="3819117" cy="970450"/>
          </a:xfrm>
        </p:spPr>
        <p:txBody>
          <a:bodyPr>
            <a:normAutofit/>
          </a:bodyPr>
          <a:lstStyle/>
          <a:p>
            <a:r>
              <a:rPr lang="en-US" sz="2000" dirty="0"/>
              <a:t>SPAM</a:t>
            </a:r>
            <a:r>
              <a:rPr sz="2000" dirty="0"/>
              <a:t> Email Data</a:t>
            </a:r>
            <a:r>
              <a:rPr lang="en-US" sz="2000" dirty="0"/>
              <a:t> Example</a:t>
            </a:r>
            <a:endParaRPr sz="2000" dirty="0"/>
          </a:p>
        </p:txBody>
      </p:sp>
      <mc:AlternateContent xmlns:mc="http://schemas.openxmlformats.org/markup-compatibility/2006">
        <mc:Choice xmlns:am3d="http://schemas.microsoft.com/office/drawing/2017/model3d" Requires="am3d">
          <p:graphicFrame>
            <p:nvGraphicFramePr>
              <p:cNvPr id="5" name="3D Model 4" descr="Laptop">
                <a:extLst>
                  <a:ext uri="{FF2B5EF4-FFF2-40B4-BE49-F238E27FC236}">
                    <a16:creationId xmlns:a16="http://schemas.microsoft.com/office/drawing/2014/main" id="{C8C1157F-0226-44CB-C14F-CEBB80166DD8}"/>
                  </a:ext>
                </a:extLst>
              </p:cNvPr>
              <p:cNvGraphicFramePr>
                <a:graphicFrameLocks noChangeAspect="1"/>
              </p:cNvGraphicFramePr>
              <p:nvPr>
                <p:extLst>
                  <p:ext uri="{D42A27DB-BD31-4B8C-83A1-F6EECF244321}">
                    <p14:modId xmlns:p14="http://schemas.microsoft.com/office/powerpoint/2010/main" val="2663936376"/>
                  </p:ext>
                </p:extLst>
              </p:nvPr>
            </p:nvGraphicFramePr>
            <p:xfrm>
              <a:off x="426989" y="1446445"/>
              <a:ext cx="4204562" cy="4017036"/>
            </p:xfrm>
            <a:graphic>
              <a:graphicData uri="http://schemas.microsoft.com/office/drawing/2017/model3d">
                <am3d:model3d r:embed="rId2">
                  <am3d:spPr>
                    <a:xfrm>
                      <a:off x="0" y="0"/>
                      <a:ext cx="4204562" cy="4017036"/>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446546" ay="-82432" az="-36872"/>
                    <am3d:postTrans dx="0" dy="0" dz="0"/>
                  </am3d:trans>
                  <am3d:raster rName="Office3DRenderer" rVer="16.0.8326">
                    <am3d:blip r:embed="rId3"/>
                  </am3d:raster>
                  <am3d:objViewport viewportSz="56504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Laptop">
                <a:extLst>
                  <a:ext uri="{FF2B5EF4-FFF2-40B4-BE49-F238E27FC236}">
                    <a16:creationId xmlns:a16="http://schemas.microsoft.com/office/drawing/2014/main" id="{C8C1157F-0226-44CB-C14F-CEBB80166DD8}"/>
                  </a:ext>
                </a:extLst>
              </p:cNvPr>
              <p:cNvPicPr>
                <a:picLocks noGrp="1" noRot="1" noChangeAspect="1" noMove="1" noResize="1" noEditPoints="1" noAdjustHandles="1" noChangeArrowheads="1" noChangeShapeType="1" noCrop="1"/>
              </p:cNvPicPr>
              <p:nvPr/>
            </p:nvPicPr>
            <p:blipFill>
              <a:blip r:embed="rId3"/>
              <a:stretch>
                <a:fillRect/>
              </a:stretch>
            </p:blipFill>
            <p:spPr>
              <a:xfrm>
                <a:off x="426989" y="1446445"/>
                <a:ext cx="4204562" cy="4017036"/>
              </a:xfrm>
              <a:prstGeom prst="rect">
                <a:avLst/>
              </a:prstGeom>
            </p:spPr>
          </p:pic>
        </mc:Fallback>
      </mc:AlternateContent>
      <p:sp>
        <p:nvSpPr>
          <p:cNvPr id="14" name="Graphic 12" descr="Envelope with solid fill">
            <a:extLst>
              <a:ext uri="{FF2B5EF4-FFF2-40B4-BE49-F238E27FC236}">
                <a16:creationId xmlns:a16="http://schemas.microsoft.com/office/drawing/2014/main" id="{DA65FA70-72E7-3A11-39DF-14F4B0E15B01}"/>
              </a:ext>
            </a:extLst>
          </p:cNvPr>
          <p:cNvSpPr/>
          <p:nvPr/>
        </p:nvSpPr>
        <p:spPr>
          <a:xfrm>
            <a:off x="2148271" y="2705100"/>
            <a:ext cx="762000" cy="533400"/>
          </a:xfrm>
          <a:custGeom>
            <a:avLst/>
            <a:gdLst>
              <a:gd name="connsiteX0" fmla="*/ 0 w 762000"/>
              <a:gd name="connsiteY0" fmla="*/ 0 h 533400"/>
              <a:gd name="connsiteX1" fmla="*/ 0 w 762000"/>
              <a:gd name="connsiteY1" fmla="*/ 533400 h 533400"/>
              <a:gd name="connsiteX2" fmla="*/ 762000 w 762000"/>
              <a:gd name="connsiteY2" fmla="*/ 533400 h 533400"/>
              <a:gd name="connsiteX3" fmla="*/ 762000 w 762000"/>
              <a:gd name="connsiteY3" fmla="*/ 0 h 533400"/>
              <a:gd name="connsiteX4" fmla="*/ 0 w 762000"/>
              <a:gd name="connsiteY4" fmla="*/ 0 h 533400"/>
              <a:gd name="connsiteX5" fmla="*/ 394335 w 762000"/>
              <a:gd name="connsiteY5" fmla="*/ 332423 h 533400"/>
              <a:gd name="connsiteX6" fmla="*/ 367665 w 762000"/>
              <a:gd name="connsiteY6" fmla="*/ 332423 h 533400"/>
              <a:gd name="connsiteX7" fmla="*/ 85725 w 762000"/>
              <a:gd name="connsiteY7" fmla="*/ 57150 h 533400"/>
              <a:gd name="connsiteX8" fmla="*/ 677228 w 762000"/>
              <a:gd name="connsiteY8" fmla="*/ 57150 h 533400"/>
              <a:gd name="connsiteX9" fmla="*/ 394335 w 762000"/>
              <a:gd name="connsiteY9" fmla="*/ 332423 h 533400"/>
              <a:gd name="connsiteX10" fmla="*/ 242888 w 762000"/>
              <a:gd name="connsiteY10" fmla="*/ 263843 h 533400"/>
              <a:gd name="connsiteX11" fmla="*/ 57150 w 762000"/>
              <a:gd name="connsiteY11" fmla="*/ 450533 h 533400"/>
              <a:gd name="connsiteX12" fmla="*/ 57150 w 762000"/>
              <a:gd name="connsiteY12" fmla="*/ 81915 h 533400"/>
              <a:gd name="connsiteX13" fmla="*/ 242888 w 762000"/>
              <a:gd name="connsiteY13" fmla="*/ 263843 h 533400"/>
              <a:gd name="connsiteX14" fmla="*/ 270510 w 762000"/>
              <a:gd name="connsiteY14" fmla="*/ 290513 h 533400"/>
              <a:gd name="connsiteX15" fmla="*/ 341948 w 762000"/>
              <a:gd name="connsiteY15" fmla="*/ 360045 h 533400"/>
              <a:gd name="connsiteX16" fmla="*/ 381953 w 762000"/>
              <a:gd name="connsiteY16" fmla="*/ 376238 h 533400"/>
              <a:gd name="connsiteX17" fmla="*/ 421958 w 762000"/>
              <a:gd name="connsiteY17" fmla="*/ 360045 h 533400"/>
              <a:gd name="connsiteX18" fmla="*/ 493395 w 762000"/>
              <a:gd name="connsiteY18" fmla="*/ 290513 h 533400"/>
              <a:gd name="connsiteX19" fmla="*/ 678180 w 762000"/>
              <a:gd name="connsiteY19" fmla="*/ 476250 h 533400"/>
              <a:gd name="connsiteX20" fmla="*/ 84773 w 762000"/>
              <a:gd name="connsiteY20" fmla="*/ 476250 h 533400"/>
              <a:gd name="connsiteX21" fmla="*/ 270510 w 762000"/>
              <a:gd name="connsiteY21" fmla="*/ 290513 h 533400"/>
              <a:gd name="connsiteX22" fmla="*/ 519113 w 762000"/>
              <a:gd name="connsiteY22" fmla="*/ 263843 h 533400"/>
              <a:gd name="connsiteX23" fmla="*/ 704850 w 762000"/>
              <a:gd name="connsiteY23" fmla="*/ 82868 h 533400"/>
              <a:gd name="connsiteX24" fmla="*/ 704850 w 762000"/>
              <a:gd name="connsiteY24" fmla="*/ 449580 h 533400"/>
              <a:gd name="connsiteX25" fmla="*/ 519113 w 762000"/>
              <a:gd name="connsiteY25" fmla="*/ 26384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00" h="533400">
                <a:moveTo>
                  <a:pt x="0" y="0"/>
                </a:moveTo>
                <a:lnTo>
                  <a:pt x="0" y="533400"/>
                </a:lnTo>
                <a:lnTo>
                  <a:pt x="762000" y="533400"/>
                </a:lnTo>
                <a:lnTo>
                  <a:pt x="762000" y="0"/>
                </a:lnTo>
                <a:lnTo>
                  <a:pt x="0" y="0"/>
                </a:lnTo>
                <a:close/>
                <a:moveTo>
                  <a:pt x="394335" y="332423"/>
                </a:moveTo>
                <a:cubicBezTo>
                  <a:pt x="386715" y="340043"/>
                  <a:pt x="375285" y="340043"/>
                  <a:pt x="367665" y="332423"/>
                </a:cubicBezTo>
                <a:lnTo>
                  <a:pt x="85725" y="57150"/>
                </a:lnTo>
                <a:lnTo>
                  <a:pt x="677228" y="57150"/>
                </a:lnTo>
                <a:lnTo>
                  <a:pt x="394335" y="332423"/>
                </a:lnTo>
                <a:close/>
                <a:moveTo>
                  <a:pt x="242888" y="263843"/>
                </a:moveTo>
                <a:lnTo>
                  <a:pt x="57150" y="450533"/>
                </a:lnTo>
                <a:lnTo>
                  <a:pt x="57150" y="81915"/>
                </a:lnTo>
                <a:lnTo>
                  <a:pt x="242888" y="263843"/>
                </a:lnTo>
                <a:close/>
                <a:moveTo>
                  <a:pt x="270510" y="290513"/>
                </a:moveTo>
                <a:lnTo>
                  <a:pt x="341948" y="360045"/>
                </a:lnTo>
                <a:cubicBezTo>
                  <a:pt x="353378" y="370523"/>
                  <a:pt x="367665" y="376238"/>
                  <a:pt x="381953" y="376238"/>
                </a:cubicBezTo>
                <a:cubicBezTo>
                  <a:pt x="396240" y="376238"/>
                  <a:pt x="410528" y="370523"/>
                  <a:pt x="421958" y="360045"/>
                </a:cubicBezTo>
                <a:lnTo>
                  <a:pt x="493395" y="290513"/>
                </a:lnTo>
                <a:lnTo>
                  <a:pt x="678180" y="476250"/>
                </a:lnTo>
                <a:lnTo>
                  <a:pt x="84773" y="476250"/>
                </a:lnTo>
                <a:lnTo>
                  <a:pt x="270510" y="290513"/>
                </a:lnTo>
                <a:close/>
                <a:moveTo>
                  <a:pt x="519113" y="263843"/>
                </a:moveTo>
                <a:lnTo>
                  <a:pt x="704850" y="82868"/>
                </a:lnTo>
                <a:lnTo>
                  <a:pt x="704850" y="449580"/>
                </a:lnTo>
                <a:lnTo>
                  <a:pt x="519113" y="263843"/>
                </a:lnTo>
                <a:close/>
              </a:path>
            </a:pathLst>
          </a:custGeom>
          <a:solidFill>
            <a:srgbClr val="FF0000"/>
          </a:solidFill>
          <a:ln>
            <a:solidFill>
              <a:srgbClr val="FF0000"/>
            </a:solidFill>
          </a:ln>
          <a:effectLst>
            <a:outerShdw blurRad="57150" dist="19050" dir="5400000" algn="ctr" rotWithShape="0">
              <a:srgbClr val="000000">
                <a:alpha val="63000"/>
              </a:srgbClr>
            </a:outerShdw>
            <a:reflection blurRad="6350" stA="50000" endA="300" endPos="55000" dir="5400000" sy="-100000" algn="bl" rotWithShape="0"/>
          </a:effectLst>
        </p:spPr>
        <p:style>
          <a:lnRef idx="0">
            <a:schemeClr val="accent4"/>
          </a:lnRef>
          <a:fillRef idx="3">
            <a:schemeClr val="accent4"/>
          </a:fillRef>
          <a:effectRef idx="3">
            <a:schemeClr val="accent4"/>
          </a:effectRef>
          <a:fontRef idx="minor">
            <a:schemeClr val="lt1"/>
          </a:fontRef>
        </p:style>
        <p:txBody>
          <a:bodyPr rtlCol="0" anchor="ctr"/>
          <a:lstStyle/>
          <a:p>
            <a:endParaRPr lang="en-US">
              <a:solidFill>
                <a:srgbClr val="FF0000"/>
              </a:solidFill>
            </a:endParaRPr>
          </a:p>
        </p:txBody>
      </p:sp>
      <p:pic>
        <p:nvPicPr>
          <p:cNvPr id="7" name="Picture 6">
            <a:extLst>
              <a:ext uri="{FF2B5EF4-FFF2-40B4-BE49-F238E27FC236}">
                <a16:creationId xmlns:a16="http://schemas.microsoft.com/office/drawing/2014/main" id="{2E6C2CD5-DB4E-4686-12D7-40857849BD74}"/>
              </a:ext>
            </a:extLst>
          </p:cNvPr>
          <p:cNvPicPr>
            <a:picLocks noChangeAspect="1"/>
          </p:cNvPicPr>
          <p:nvPr/>
        </p:nvPicPr>
        <p:blipFill>
          <a:blip r:embed="rId4"/>
          <a:stretch>
            <a:fillRect/>
          </a:stretch>
        </p:blipFill>
        <p:spPr>
          <a:xfrm>
            <a:off x="4572000" y="1631976"/>
            <a:ext cx="4476907" cy="3831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0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0" presetClass="entr" presetSubtype="12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additive="sum">
                                        <p:cTn id="13"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4"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6"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01E3-F124-AFA4-8A51-444DC250D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EDE6B-5CED-9CB0-5ACF-0D6276EBB40B}"/>
              </a:ext>
            </a:extLst>
          </p:cNvPr>
          <p:cNvSpPr>
            <a:spLocks noGrp="1"/>
          </p:cNvSpPr>
          <p:nvPr>
            <p:ph type="title"/>
          </p:nvPr>
        </p:nvSpPr>
        <p:spPr>
          <a:xfrm>
            <a:off x="594360" y="548640"/>
            <a:ext cx="8322135" cy="1478570"/>
          </a:xfrm>
        </p:spPr>
        <p:txBody>
          <a:bodyPr>
            <a:normAutofit/>
          </a:bodyPr>
          <a:lstStyle/>
          <a:p>
            <a:pPr algn="ctr"/>
            <a:r>
              <a:rPr lang="en-US" sz="3200" dirty="0"/>
              <a:t>Train and Evaluate Models</a:t>
            </a:r>
            <a:br>
              <a:rPr lang="en-US" sz="3200" dirty="0"/>
            </a:br>
            <a:r>
              <a:rPr lang="en-US" sz="3200" dirty="0"/>
              <a:t>	</a:t>
            </a:r>
            <a:endParaRPr sz="2000" dirty="0"/>
          </a:p>
        </p:txBody>
      </p:sp>
      <p:graphicFrame>
        <p:nvGraphicFramePr>
          <p:cNvPr id="10" name="Table 9">
            <a:extLst>
              <a:ext uri="{FF2B5EF4-FFF2-40B4-BE49-F238E27FC236}">
                <a16:creationId xmlns:a16="http://schemas.microsoft.com/office/drawing/2014/main" id="{471F6E36-ECF7-8C44-E491-DFE1DA49DE34}"/>
              </a:ext>
            </a:extLst>
          </p:cNvPr>
          <p:cNvGraphicFramePr>
            <a:graphicFrameLocks noGrp="1"/>
          </p:cNvGraphicFramePr>
          <p:nvPr>
            <p:extLst>
              <p:ext uri="{D42A27DB-BD31-4B8C-83A1-F6EECF244321}">
                <p14:modId xmlns:p14="http://schemas.microsoft.com/office/powerpoint/2010/main" val="938734178"/>
              </p:ext>
            </p:extLst>
          </p:nvPr>
        </p:nvGraphicFramePr>
        <p:xfrm>
          <a:off x="1216152" y="1551586"/>
          <a:ext cx="6675120" cy="4199988"/>
        </p:xfrm>
        <a:graphic>
          <a:graphicData uri="http://schemas.openxmlformats.org/drawingml/2006/table">
            <a:tbl>
              <a:tblPr>
                <a:tableStyleId>{616DA210-FB5B-4158-B5E0-FEB733F419BA}</a:tableStyleId>
              </a:tblPr>
              <a:tblGrid>
                <a:gridCol w="1273732">
                  <a:extLst>
                    <a:ext uri="{9D8B030D-6E8A-4147-A177-3AD203B41FA5}">
                      <a16:colId xmlns:a16="http://schemas.microsoft.com/office/drawing/2014/main" val="3099662644"/>
                    </a:ext>
                  </a:extLst>
                </a:gridCol>
                <a:gridCol w="1168385">
                  <a:extLst>
                    <a:ext uri="{9D8B030D-6E8A-4147-A177-3AD203B41FA5}">
                      <a16:colId xmlns:a16="http://schemas.microsoft.com/office/drawing/2014/main" val="249896469"/>
                    </a:ext>
                  </a:extLst>
                </a:gridCol>
                <a:gridCol w="4233003">
                  <a:extLst>
                    <a:ext uri="{9D8B030D-6E8A-4147-A177-3AD203B41FA5}">
                      <a16:colId xmlns:a16="http://schemas.microsoft.com/office/drawing/2014/main" val="305682372"/>
                    </a:ext>
                  </a:extLst>
                </a:gridCol>
              </a:tblGrid>
              <a:tr h="483914">
                <a:tc>
                  <a:txBody>
                    <a:bodyPr/>
                    <a:lstStyle/>
                    <a:p>
                      <a:pPr algn="ctr" fontAlgn="ctr"/>
                      <a:r>
                        <a:rPr lang="en-US" sz="1400" u="none" strike="noStrike" dirty="0">
                          <a:effectLst/>
                        </a:rPr>
                        <a:t>Feature</a:t>
                      </a:r>
                      <a:endParaRPr lang="en-US" sz="1400" b="1" i="0" u="none" strike="noStrike" dirty="0">
                        <a:solidFill>
                          <a:srgbClr val="000000"/>
                        </a:solidFill>
                        <a:effectLst/>
                        <a:latin typeface="Aptos Narrow" panose="020B0004020202020204" pitchFamily="34" charset="0"/>
                      </a:endParaRPr>
                    </a:p>
                  </a:txBody>
                  <a:tcPr marL="5903" marR="5903" marT="5903" marB="0" anchor="ctr"/>
                </a:tc>
                <a:tc>
                  <a:txBody>
                    <a:bodyPr/>
                    <a:lstStyle/>
                    <a:p>
                      <a:pPr algn="ctr" fontAlgn="ctr"/>
                      <a:r>
                        <a:rPr lang="en-US" sz="1400" u="none" strike="noStrike">
                          <a:effectLst/>
                        </a:rPr>
                        <a:t>Logistic Regression</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ctr" fontAlgn="ctr"/>
                      <a:r>
                        <a:rPr lang="en-US" sz="1400" u="none" strike="noStrike" dirty="0">
                          <a:effectLst/>
                        </a:rPr>
                        <a:t>SVM</a:t>
                      </a:r>
                      <a:endParaRPr lang="en-US" sz="1400" b="1"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4146473916"/>
                  </a:ext>
                </a:extLst>
              </a:tr>
              <a:tr h="1041219">
                <a:tc>
                  <a:txBody>
                    <a:bodyPr/>
                    <a:lstStyle/>
                    <a:p>
                      <a:pPr algn="l" fontAlgn="ctr"/>
                      <a:r>
                        <a:rPr lang="en-US" sz="1400" u="none" strike="noStrike">
                          <a:effectLst/>
                        </a:rPr>
                        <a:t>Purpose</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Linear decision boundary</a:t>
                      </a:r>
                      <a:endParaRPr lang="en-US" sz="1400" b="0" i="0" u="none" strike="noStrike" dirty="0">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Works well for linear and non-linear boundaries (with kernels)</a:t>
                      </a:r>
                      <a:endParaRPr lang="en-US" sz="1400" b="0"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338084285"/>
                  </a:ext>
                </a:extLst>
              </a:tr>
              <a:tr h="650762">
                <a:tc>
                  <a:txBody>
                    <a:bodyPr/>
                    <a:lstStyle/>
                    <a:p>
                      <a:pPr algn="l" fontAlgn="ctr"/>
                      <a:r>
                        <a:rPr lang="en-US" sz="1400" u="none" strike="noStrike">
                          <a:effectLst/>
                        </a:rPr>
                        <a:t>Speed</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a:effectLst/>
                        </a:rPr>
                        <a:t>Fast to train</a:t>
                      </a:r>
                      <a:endParaRPr lang="en-US" sz="1400" b="0"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Slower, especially for large datasets</a:t>
                      </a:r>
                      <a:endParaRPr lang="en-US" sz="1400" b="0"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3633263176"/>
                  </a:ext>
                </a:extLst>
              </a:tr>
              <a:tr h="520610">
                <a:tc>
                  <a:txBody>
                    <a:bodyPr/>
                    <a:lstStyle/>
                    <a:p>
                      <a:pPr algn="l" fontAlgn="ctr"/>
                      <a:r>
                        <a:rPr lang="en-US" sz="1400" u="none" strike="noStrike">
                          <a:effectLst/>
                        </a:rPr>
                        <a:t>Complexity</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a:effectLst/>
                        </a:rPr>
                        <a:t>Simpler, interpretable</a:t>
                      </a:r>
                      <a:endParaRPr lang="en-US" sz="1400" b="0"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More complex, harder to interpret</a:t>
                      </a:r>
                      <a:endParaRPr lang="en-US" sz="1400" b="0"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3732978290"/>
                  </a:ext>
                </a:extLst>
              </a:tr>
              <a:tr h="722569">
                <a:tc>
                  <a:txBody>
                    <a:bodyPr/>
                    <a:lstStyle/>
                    <a:p>
                      <a:pPr algn="l" fontAlgn="ctr"/>
                      <a:r>
                        <a:rPr lang="en-US" sz="1400" u="none" strike="noStrike">
                          <a:effectLst/>
                        </a:rPr>
                        <a:t>Scalability</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a:effectLst/>
                        </a:rPr>
                        <a:t>Scales better to large datasets</a:t>
                      </a:r>
                      <a:endParaRPr lang="en-US" sz="1400" b="0"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Slower with large datasets</a:t>
                      </a:r>
                      <a:endParaRPr lang="en-US" sz="1400" b="0"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301834833"/>
                  </a:ext>
                </a:extLst>
              </a:tr>
              <a:tr h="780914">
                <a:tc>
                  <a:txBody>
                    <a:bodyPr/>
                    <a:lstStyle/>
                    <a:p>
                      <a:pPr algn="l" fontAlgn="ctr"/>
                      <a:r>
                        <a:rPr lang="en-US" sz="1400" u="none" strike="noStrike">
                          <a:effectLst/>
                        </a:rPr>
                        <a:t>Non-linear Problems</a:t>
                      </a:r>
                      <a:endParaRPr lang="en-US" sz="1400" b="1"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a:effectLst/>
                        </a:rPr>
                        <a:t>Struggles without transformations</a:t>
                      </a:r>
                      <a:endParaRPr lang="en-US" sz="1400" b="0" i="0" u="none" strike="noStrike">
                        <a:solidFill>
                          <a:srgbClr val="000000"/>
                        </a:solidFill>
                        <a:effectLst/>
                        <a:latin typeface="Aptos Narrow" panose="020B0004020202020204" pitchFamily="34" charset="0"/>
                      </a:endParaRPr>
                    </a:p>
                  </a:txBody>
                  <a:tcPr marL="5903" marR="5903" marT="5903" marB="0" anchor="ctr"/>
                </a:tc>
                <a:tc>
                  <a:txBody>
                    <a:bodyPr/>
                    <a:lstStyle/>
                    <a:p>
                      <a:pPr algn="l" fontAlgn="ctr"/>
                      <a:r>
                        <a:rPr lang="en-US" sz="1400" u="none" strike="noStrike" dirty="0">
                          <a:effectLst/>
                        </a:rPr>
                        <a:t>Handles non-linear problems (with kernels)</a:t>
                      </a:r>
                      <a:endParaRPr lang="en-US" sz="1400" b="0" i="0" u="none" strike="noStrike" dirty="0">
                        <a:solidFill>
                          <a:srgbClr val="000000"/>
                        </a:solidFill>
                        <a:effectLst/>
                        <a:latin typeface="Aptos Narrow" panose="020B0004020202020204" pitchFamily="34" charset="0"/>
                      </a:endParaRPr>
                    </a:p>
                  </a:txBody>
                  <a:tcPr marL="5903" marR="5903" marT="5903" marB="0" anchor="ctr"/>
                </a:tc>
                <a:extLst>
                  <a:ext uri="{0D108BD9-81ED-4DB2-BD59-A6C34878D82A}">
                    <a16:rowId xmlns:a16="http://schemas.microsoft.com/office/drawing/2014/main" val="593472960"/>
                  </a:ext>
                </a:extLst>
              </a:tr>
            </a:tbl>
          </a:graphicData>
        </a:graphic>
      </p:graphicFrame>
    </p:spTree>
    <p:extLst>
      <p:ext uri="{BB962C8B-B14F-4D97-AF65-F5344CB8AC3E}">
        <p14:creationId xmlns:p14="http://schemas.microsoft.com/office/powerpoint/2010/main" val="74525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AB82-9D7B-F997-2991-D1141DA5A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0A7A3-6C2B-8C66-FFBD-6DB6E3F78D46}"/>
              </a:ext>
            </a:extLst>
          </p:cNvPr>
          <p:cNvSpPr>
            <a:spLocks noGrp="1"/>
          </p:cNvSpPr>
          <p:nvPr>
            <p:ph type="title"/>
          </p:nvPr>
        </p:nvSpPr>
        <p:spPr>
          <a:xfrm>
            <a:off x="594360" y="548640"/>
            <a:ext cx="8322135" cy="1478570"/>
          </a:xfrm>
        </p:spPr>
        <p:txBody>
          <a:bodyPr>
            <a:normAutofit/>
          </a:bodyPr>
          <a:lstStyle/>
          <a:p>
            <a:pPr algn="ctr"/>
            <a:r>
              <a:rPr lang="en-US" sz="3200" dirty="0"/>
              <a:t>Train and Evaluate Models</a:t>
            </a:r>
            <a:br>
              <a:rPr lang="en-US" sz="3200" dirty="0"/>
            </a:br>
            <a:r>
              <a:rPr lang="en-US" sz="3200" dirty="0"/>
              <a:t>	</a:t>
            </a:r>
            <a:endParaRPr sz="2000" dirty="0"/>
          </a:p>
        </p:txBody>
      </p:sp>
      <p:pic>
        <p:nvPicPr>
          <p:cNvPr id="4" name="Picture 3">
            <a:extLst>
              <a:ext uri="{FF2B5EF4-FFF2-40B4-BE49-F238E27FC236}">
                <a16:creationId xmlns:a16="http://schemas.microsoft.com/office/drawing/2014/main" id="{9DB8D255-5321-6502-79B6-9D6951F01282}"/>
              </a:ext>
            </a:extLst>
          </p:cNvPr>
          <p:cNvPicPr>
            <a:picLocks noChangeAspect="1"/>
          </p:cNvPicPr>
          <p:nvPr/>
        </p:nvPicPr>
        <p:blipFill>
          <a:blip r:embed="rId2"/>
          <a:stretch>
            <a:fillRect/>
          </a:stretch>
        </p:blipFill>
        <p:spPr>
          <a:xfrm>
            <a:off x="804672" y="1470659"/>
            <a:ext cx="7402068" cy="50490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7559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6B47-1DEE-9C39-8DB0-725FD5082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95202-F41D-1406-E2D6-06EF79D5CBF0}"/>
              </a:ext>
            </a:extLst>
          </p:cNvPr>
          <p:cNvSpPr>
            <a:spLocks noGrp="1"/>
          </p:cNvSpPr>
          <p:nvPr>
            <p:ph type="title"/>
          </p:nvPr>
        </p:nvSpPr>
        <p:spPr>
          <a:xfrm>
            <a:off x="594360" y="548640"/>
            <a:ext cx="8322135" cy="1478570"/>
          </a:xfrm>
        </p:spPr>
        <p:txBody>
          <a:bodyPr>
            <a:normAutofit/>
          </a:bodyPr>
          <a:lstStyle/>
          <a:p>
            <a:pPr algn="ctr"/>
            <a:r>
              <a:rPr lang="en-US" sz="3200" dirty="0"/>
              <a:t>Classification report</a:t>
            </a:r>
            <a:br>
              <a:rPr lang="en-US" sz="3200" dirty="0"/>
            </a:br>
            <a:r>
              <a:rPr lang="en-US" sz="3200" dirty="0"/>
              <a:t>	</a:t>
            </a:r>
            <a:endParaRPr sz="2000" dirty="0"/>
          </a:p>
        </p:txBody>
      </p:sp>
      <p:pic>
        <p:nvPicPr>
          <p:cNvPr id="5" name="Picture 4">
            <a:extLst>
              <a:ext uri="{FF2B5EF4-FFF2-40B4-BE49-F238E27FC236}">
                <a16:creationId xmlns:a16="http://schemas.microsoft.com/office/drawing/2014/main" id="{4E00BAD7-8B04-14EE-E6DE-9906BF13AD4E}"/>
              </a:ext>
            </a:extLst>
          </p:cNvPr>
          <p:cNvPicPr>
            <a:picLocks noChangeAspect="1"/>
          </p:cNvPicPr>
          <p:nvPr/>
        </p:nvPicPr>
        <p:blipFill>
          <a:blip r:embed="rId2"/>
          <a:stretch>
            <a:fillRect/>
          </a:stretch>
        </p:blipFill>
        <p:spPr>
          <a:xfrm>
            <a:off x="366433" y="1656759"/>
            <a:ext cx="8411133" cy="48080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96959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DA0F-A01D-CE64-6919-E7FC094E0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AF3F7-4A27-8DFA-8AD4-38BF65B60BD8}"/>
              </a:ext>
            </a:extLst>
          </p:cNvPr>
          <p:cNvSpPr>
            <a:spLocks noGrp="1"/>
          </p:cNvSpPr>
          <p:nvPr>
            <p:ph type="title"/>
          </p:nvPr>
        </p:nvSpPr>
        <p:spPr>
          <a:xfrm>
            <a:off x="594360" y="310896"/>
            <a:ext cx="8322135" cy="1005840"/>
          </a:xfrm>
        </p:spPr>
        <p:txBody>
          <a:bodyPr>
            <a:normAutofit/>
          </a:bodyPr>
          <a:lstStyle/>
          <a:p>
            <a:pPr algn="ctr"/>
            <a:r>
              <a:rPr lang="en-US" sz="3200" dirty="0"/>
              <a:t>Final Prediction Using Best model</a:t>
            </a:r>
            <a:br>
              <a:rPr lang="en-US" sz="3200" dirty="0"/>
            </a:br>
            <a:r>
              <a:rPr lang="en-US" sz="3200" dirty="0"/>
              <a:t>	</a:t>
            </a:r>
            <a:endParaRPr sz="2000" dirty="0"/>
          </a:p>
        </p:txBody>
      </p:sp>
      <p:pic>
        <p:nvPicPr>
          <p:cNvPr id="4" name="Picture 3">
            <a:extLst>
              <a:ext uri="{FF2B5EF4-FFF2-40B4-BE49-F238E27FC236}">
                <a16:creationId xmlns:a16="http://schemas.microsoft.com/office/drawing/2014/main" id="{4AD14C24-238D-CFCD-5962-2BAE6D026DB6}"/>
              </a:ext>
            </a:extLst>
          </p:cNvPr>
          <p:cNvPicPr>
            <a:picLocks noChangeAspect="1"/>
          </p:cNvPicPr>
          <p:nvPr/>
        </p:nvPicPr>
        <p:blipFill>
          <a:blip r:embed="rId2"/>
          <a:srcRect r="37000"/>
          <a:stretch/>
        </p:blipFill>
        <p:spPr>
          <a:xfrm>
            <a:off x="1161288" y="2027210"/>
            <a:ext cx="6821424" cy="46844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B24ACEF-DFDB-70D9-C001-F2E95C2EA358}"/>
              </a:ext>
            </a:extLst>
          </p:cNvPr>
          <p:cNvSpPr txBox="1"/>
          <p:nvPr/>
        </p:nvSpPr>
        <p:spPr>
          <a:xfrm>
            <a:off x="1289304" y="1069848"/>
            <a:ext cx="7370064" cy="430887"/>
          </a:xfrm>
          <a:prstGeom prst="rect">
            <a:avLst/>
          </a:prstGeom>
          <a:noFill/>
        </p:spPr>
        <p:txBody>
          <a:bodyPr wrap="square" rtlCol="0">
            <a:spAutoFit/>
          </a:bodyPr>
          <a:lstStyle/>
          <a:p>
            <a:r>
              <a:rPr lang="en-US" sz="1100" dirty="0"/>
              <a:t>Email Body: Some Grading Errors Have Been Found in Short Exam 2. They all have been corrected now. Some of scores of the Short Exam2 have been updated (mostly lowered) now</a:t>
            </a:r>
          </a:p>
        </p:txBody>
      </p:sp>
    </p:spTree>
    <p:extLst>
      <p:ext uri="{BB962C8B-B14F-4D97-AF65-F5344CB8AC3E}">
        <p14:creationId xmlns:p14="http://schemas.microsoft.com/office/powerpoint/2010/main" val="138518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dirty="0"/>
          </a:p>
        </p:txBody>
      </p:sp>
      <p:sp>
        <p:nvSpPr>
          <p:cNvPr id="3" name="Content Placeholder 2"/>
          <p:cNvSpPr>
            <a:spLocks noGrp="1"/>
          </p:cNvSpPr>
          <p:nvPr>
            <p:ph idx="1"/>
          </p:nvPr>
        </p:nvSpPr>
        <p:spPr/>
        <p:txBody>
          <a:bodyPr/>
          <a:lstStyle/>
          <a:p>
            <a:r>
              <a:t>1. Extract raw emails from the dataset.</a:t>
            </a:r>
          </a:p>
          <a:p>
            <a:r>
              <a:t>2. Preprocess data to clean and tokenize text.</a:t>
            </a:r>
          </a:p>
          <a:p>
            <a:r>
              <a:t>3. Extract features such as length, keywords, and sender.</a:t>
            </a:r>
          </a:p>
          <a:p>
            <a:r>
              <a:t>4. Vectorize text using TF-IDF.</a:t>
            </a:r>
          </a:p>
          <a:p>
            <a:r>
              <a:t>5. Train and evaluate a classifier.</a:t>
            </a:r>
          </a:p>
          <a:p>
            <a:r>
              <a:t>6. Use the model for spam prediction on new emails.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C77B6-7B1B-FEC3-A2DE-DA4A028A3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B4DD57-E50D-DC8D-1B07-C92084ABEA36}"/>
              </a:ext>
            </a:extLst>
          </p:cNvPr>
          <p:cNvSpPr>
            <a:spLocks noGrp="1"/>
          </p:cNvSpPr>
          <p:nvPr>
            <p:ph type="title"/>
          </p:nvPr>
        </p:nvSpPr>
        <p:spPr/>
        <p:txBody>
          <a:bodyPr/>
          <a:lstStyle/>
          <a:p>
            <a:r>
              <a:rPr lang="en-US" dirty="0"/>
              <a:t>Future Scope</a:t>
            </a:r>
            <a:endParaRPr dirty="0"/>
          </a:p>
        </p:txBody>
      </p:sp>
      <p:sp>
        <p:nvSpPr>
          <p:cNvPr id="4" name="Rectangle 1">
            <a:extLst>
              <a:ext uri="{FF2B5EF4-FFF2-40B4-BE49-F238E27FC236}">
                <a16:creationId xmlns:a16="http://schemas.microsoft.com/office/drawing/2014/main" id="{81F029B0-B0B4-F133-B05E-63A09B177395}"/>
              </a:ext>
            </a:extLst>
          </p:cNvPr>
          <p:cNvSpPr>
            <a:spLocks noGrp="1" noChangeArrowheads="1"/>
          </p:cNvSpPr>
          <p:nvPr>
            <p:ph idx="1"/>
          </p:nvPr>
        </p:nvSpPr>
        <p:spPr bwMode="auto">
          <a:xfrm>
            <a:off x="856060" y="2404517"/>
            <a:ext cx="8361584"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Real-Time Detection Systems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Build a </a:t>
            </a:r>
            <a:r>
              <a:rPr kumimoji="0" lang="en-US" altLang="en-US" sz="1400" b="1" i="0" u="none" strike="noStrike" cap="none" normalizeH="0" baseline="0" dirty="0">
                <a:ln>
                  <a:noFill/>
                </a:ln>
                <a:solidFill>
                  <a:schemeClr val="tx1"/>
                </a:solidFill>
                <a:effectLst/>
                <a:latin typeface="Arial" panose="020B0604020202020204" pitchFamily="34" charset="0"/>
              </a:rPr>
              <a:t>real-time detection pipeline</a:t>
            </a:r>
            <a:r>
              <a:rPr kumimoji="0" lang="en-US" altLang="en-US" sz="1400" b="0" i="0" u="none" strike="noStrike" cap="none" normalizeH="0" baseline="0" dirty="0">
                <a:ln>
                  <a:noFill/>
                </a:ln>
                <a:solidFill>
                  <a:schemeClr val="tx1"/>
                </a:solidFill>
                <a:effectLst/>
                <a:latin typeface="Arial" panose="020B0604020202020204" pitchFamily="34" charset="0"/>
              </a:rPr>
              <a:t> that can: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Detect spam while the email is being delivered.</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Provide immediate classification feedback to users.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Develop lightweight, low-latency models optimized for real-time systems.</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Personalized Spam Filtering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Create </a:t>
            </a:r>
            <a:r>
              <a:rPr kumimoji="0" lang="en-US" altLang="en-US" sz="1400" b="1" i="0" u="none" strike="noStrike" cap="none" normalizeH="0" baseline="0" dirty="0">
                <a:ln>
                  <a:noFill/>
                </a:ln>
                <a:solidFill>
                  <a:schemeClr val="tx1"/>
                </a:solidFill>
                <a:effectLst/>
                <a:latin typeface="Arial" panose="020B0604020202020204" pitchFamily="34" charset="0"/>
              </a:rPr>
              <a:t>customized spam detection models</a:t>
            </a:r>
            <a:r>
              <a:rPr kumimoji="0" lang="en-US" altLang="en-US" sz="1400" b="0" i="0" u="none" strike="noStrike" cap="none" normalizeH="0" baseline="0" dirty="0">
                <a:ln>
                  <a:noFill/>
                </a:ln>
                <a:solidFill>
                  <a:schemeClr val="tx1"/>
                </a:solidFill>
                <a:effectLst/>
                <a:latin typeface="Arial" panose="020B0604020202020204" pitchFamily="34" charset="0"/>
              </a:rPr>
              <a:t> tailored to individual users </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based on their email habits, preferences, and history.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Utilize </a:t>
            </a:r>
            <a:r>
              <a:rPr kumimoji="0" lang="en-US" altLang="en-US" sz="1400" b="1" i="0" u="none" strike="noStrike" cap="none" normalizeH="0" baseline="0" dirty="0">
                <a:ln>
                  <a:noFill/>
                </a:ln>
                <a:solidFill>
                  <a:schemeClr val="tx1"/>
                </a:solidFill>
                <a:effectLst/>
                <a:latin typeface="Arial" panose="020B0604020202020204" pitchFamily="34" charset="0"/>
              </a:rPr>
              <a:t>user-specific thresholds</a:t>
            </a:r>
            <a:r>
              <a:rPr kumimoji="0" lang="en-US" altLang="en-US" sz="1400" b="0" i="0" u="none" strike="noStrike" cap="none" normalizeH="0" baseline="0" dirty="0">
                <a:ln>
                  <a:noFill/>
                </a:ln>
                <a:solidFill>
                  <a:schemeClr val="tx1"/>
                </a:solidFill>
                <a:effectLst/>
                <a:latin typeface="Arial" panose="020B0604020202020204" pitchFamily="34" charset="0"/>
              </a:rPr>
              <a:t> for spam classification to reduce false positives.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Arial" panose="020B0604020202020204" pitchFamily="34" charset="0"/>
              </a:rPr>
              <a:t>Adversarial Email Handling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Develop methods to counteract </a:t>
            </a:r>
            <a:r>
              <a:rPr kumimoji="0" lang="en-US" altLang="en-US" sz="1400" b="1" i="0" u="none" strike="noStrike" cap="none" normalizeH="0" baseline="0" dirty="0">
                <a:ln>
                  <a:noFill/>
                </a:ln>
                <a:solidFill>
                  <a:schemeClr val="tx1"/>
                </a:solidFill>
                <a:effectLst/>
                <a:latin typeface="Arial" panose="020B0604020202020204" pitchFamily="34" charset="0"/>
              </a:rPr>
              <a:t>adversarial attacks</a:t>
            </a:r>
            <a:r>
              <a:rPr kumimoji="0" lang="en-US" altLang="en-US" sz="1400" b="0" i="0" u="none" strike="noStrike" cap="none" normalizeH="0" baseline="0" dirty="0">
                <a:ln>
                  <a:noFill/>
                </a:ln>
                <a:solidFill>
                  <a:schemeClr val="tx1"/>
                </a:solidFill>
                <a:effectLst/>
                <a:latin typeface="Arial" panose="020B0604020202020204" pitchFamily="34" charset="0"/>
              </a:rPr>
              <a:t> where spammers attempt to </a:t>
            </a: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Arial" panose="020B0604020202020204" pitchFamily="34" charset="0"/>
              </a:rPr>
              <a:t>	evade detection by </a:t>
            </a:r>
            <a:r>
              <a:rPr lang="en-US" altLang="en-US" sz="1400" dirty="0">
                <a:latin typeface="Arial" panose="020B0604020202020204" pitchFamily="34" charset="0"/>
              </a:rPr>
              <a:t>I</a:t>
            </a:r>
            <a:r>
              <a:rPr kumimoji="0" lang="en-US" altLang="en-US" sz="1400" b="0" i="0" u="none" strike="noStrike" cap="none" normalizeH="0" baseline="0" dirty="0">
                <a:ln>
                  <a:noFill/>
                </a:ln>
                <a:solidFill>
                  <a:schemeClr val="tx1"/>
                </a:solidFill>
                <a:effectLst/>
                <a:latin typeface="Arial" panose="020B0604020202020204" pitchFamily="34" charset="0"/>
              </a:rPr>
              <a:t>ntroducing noise in emails. Using obfuscation techniques like replacing </a:t>
            </a:r>
          </a:p>
          <a:p>
            <a:pPr marL="0" marR="0" lvl="0" indent="0" algn="l" defTabSz="914400" rtl="0" eaLnBrk="0" fontAlgn="base" latinLnBrk="0" hangingPunct="0">
              <a:lnSpc>
                <a:spcPct val="100000"/>
              </a:lnSpc>
              <a:spcBef>
                <a:spcPct val="0"/>
              </a:spcBef>
              <a:spcAft>
                <a:spcPct val="0"/>
              </a:spcAft>
              <a:buClrTx/>
              <a:buSzTx/>
              <a:buNone/>
              <a:tabLst/>
            </a:pPr>
            <a:r>
              <a:rPr lang="en-US" altLang="en-US" sz="1400" dirty="0">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letters with symbols or numbers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740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096B-03DD-2839-9175-6118F3393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2A828-5418-2BD3-64B7-11978B1835F6}"/>
              </a:ext>
            </a:extLst>
          </p:cNvPr>
          <p:cNvSpPr>
            <a:spLocks noGrp="1"/>
          </p:cNvSpPr>
          <p:nvPr>
            <p:ph type="title"/>
          </p:nvPr>
        </p:nvSpPr>
        <p:spPr>
          <a:xfrm>
            <a:off x="4631551" y="609600"/>
            <a:ext cx="3819117" cy="970450"/>
          </a:xfrm>
        </p:spPr>
        <p:txBody>
          <a:bodyPr>
            <a:normAutofit/>
          </a:bodyPr>
          <a:lstStyle/>
          <a:p>
            <a:r>
              <a:rPr lang="en-US" sz="2000" dirty="0"/>
              <a:t>Dataset used</a:t>
            </a:r>
            <a:br>
              <a:rPr lang="en-US" sz="2000" dirty="0"/>
            </a:br>
            <a:r>
              <a:rPr lang="en-US" sz="2000" dirty="0"/>
              <a:t>size of the data</a:t>
            </a:r>
            <a:endParaRPr sz="2000" dirty="0"/>
          </a:p>
        </p:txBody>
      </p:sp>
      <mc:AlternateContent xmlns:mc="http://schemas.openxmlformats.org/markup-compatibility/2006">
        <mc:Choice xmlns:am3d="http://schemas.microsoft.com/office/drawing/2017/model3d" Requires="am3d">
          <p:graphicFrame>
            <p:nvGraphicFramePr>
              <p:cNvPr id="5" name="3D Model 4" descr="Laptop">
                <a:extLst>
                  <a:ext uri="{FF2B5EF4-FFF2-40B4-BE49-F238E27FC236}">
                    <a16:creationId xmlns:a16="http://schemas.microsoft.com/office/drawing/2014/main" id="{BD73D74A-ABFB-0367-A6B2-8116D01C99A3}"/>
                  </a:ext>
                </a:extLst>
              </p:cNvPr>
              <p:cNvGraphicFramePr>
                <a:graphicFrameLocks noChangeAspect="1"/>
              </p:cNvGraphicFramePr>
              <p:nvPr>
                <p:extLst>
                  <p:ext uri="{D42A27DB-BD31-4B8C-83A1-F6EECF244321}">
                    <p14:modId xmlns:p14="http://schemas.microsoft.com/office/powerpoint/2010/main" val="2436723087"/>
                  </p:ext>
                </p:extLst>
              </p:nvPr>
            </p:nvGraphicFramePr>
            <p:xfrm>
              <a:off x="426988" y="1446445"/>
              <a:ext cx="4204563" cy="4017035"/>
            </p:xfrm>
            <a:graphic>
              <a:graphicData uri="http://schemas.microsoft.com/office/drawing/2017/model3d">
                <am3d:model3d r:embed="rId2">
                  <am3d:spPr>
                    <a:xfrm>
                      <a:off x="0" y="0"/>
                      <a:ext cx="4204563" cy="4017035"/>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446546" ay="-82432" az="-36872"/>
                    <am3d:postTrans dx="0" dy="0" dz="0"/>
                  </am3d:trans>
                  <am3d:raster rName="Office3DRenderer" rVer="16.0.8326">
                    <am3d:blip r:embed="rId3"/>
                  </am3d:raster>
                  <am3d:objViewport viewportSz="56504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Laptop">
                <a:extLst>
                  <a:ext uri="{FF2B5EF4-FFF2-40B4-BE49-F238E27FC236}">
                    <a16:creationId xmlns:a16="http://schemas.microsoft.com/office/drawing/2014/main" id="{BD73D74A-ABFB-0367-A6B2-8116D01C99A3}"/>
                  </a:ext>
                </a:extLst>
              </p:cNvPr>
              <p:cNvPicPr>
                <a:picLocks noGrp="1" noRot="1" noChangeAspect="1" noMove="1" noResize="1" noEditPoints="1" noAdjustHandles="1" noChangeArrowheads="1" noChangeShapeType="1" noCrop="1"/>
              </p:cNvPicPr>
              <p:nvPr/>
            </p:nvPicPr>
            <p:blipFill>
              <a:blip r:embed="rId3"/>
              <a:stretch>
                <a:fillRect/>
              </a:stretch>
            </p:blipFill>
            <p:spPr>
              <a:xfrm>
                <a:off x="426988" y="1446445"/>
                <a:ext cx="4204563" cy="4017035"/>
              </a:xfrm>
              <a:prstGeom prst="rect">
                <a:avLst/>
              </a:prstGeom>
            </p:spPr>
          </p:pic>
        </mc:Fallback>
      </mc:AlternateContent>
      <p:sp>
        <p:nvSpPr>
          <p:cNvPr id="14" name="Graphic 12" descr="Envelope with solid fill">
            <a:extLst>
              <a:ext uri="{FF2B5EF4-FFF2-40B4-BE49-F238E27FC236}">
                <a16:creationId xmlns:a16="http://schemas.microsoft.com/office/drawing/2014/main" id="{C954A5A7-505D-ED3F-2CA1-8EC8DF3DBD26}"/>
              </a:ext>
            </a:extLst>
          </p:cNvPr>
          <p:cNvSpPr/>
          <p:nvPr/>
        </p:nvSpPr>
        <p:spPr>
          <a:xfrm>
            <a:off x="2148271" y="2705100"/>
            <a:ext cx="762000" cy="533400"/>
          </a:xfrm>
          <a:custGeom>
            <a:avLst/>
            <a:gdLst>
              <a:gd name="connsiteX0" fmla="*/ 0 w 762000"/>
              <a:gd name="connsiteY0" fmla="*/ 0 h 533400"/>
              <a:gd name="connsiteX1" fmla="*/ 0 w 762000"/>
              <a:gd name="connsiteY1" fmla="*/ 533400 h 533400"/>
              <a:gd name="connsiteX2" fmla="*/ 762000 w 762000"/>
              <a:gd name="connsiteY2" fmla="*/ 533400 h 533400"/>
              <a:gd name="connsiteX3" fmla="*/ 762000 w 762000"/>
              <a:gd name="connsiteY3" fmla="*/ 0 h 533400"/>
              <a:gd name="connsiteX4" fmla="*/ 0 w 762000"/>
              <a:gd name="connsiteY4" fmla="*/ 0 h 533400"/>
              <a:gd name="connsiteX5" fmla="*/ 394335 w 762000"/>
              <a:gd name="connsiteY5" fmla="*/ 332423 h 533400"/>
              <a:gd name="connsiteX6" fmla="*/ 367665 w 762000"/>
              <a:gd name="connsiteY6" fmla="*/ 332423 h 533400"/>
              <a:gd name="connsiteX7" fmla="*/ 85725 w 762000"/>
              <a:gd name="connsiteY7" fmla="*/ 57150 h 533400"/>
              <a:gd name="connsiteX8" fmla="*/ 677228 w 762000"/>
              <a:gd name="connsiteY8" fmla="*/ 57150 h 533400"/>
              <a:gd name="connsiteX9" fmla="*/ 394335 w 762000"/>
              <a:gd name="connsiteY9" fmla="*/ 332423 h 533400"/>
              <a:gd name="connsiteX10" fmla="*/ 242888 w 762000"/>
              <a:gd name="connsiteY10" fmla="*/ 263843 h 533400"/>
              <a:gd name="connsiteX11" fmla="*/ 57150 w 762000"/>
              <a:gd name="connsiteY11" fmla="*/ 450533 h 533400"/>
              <a:gd name="connsiteX12" fmla="*/ 57150 w 762000"/>
              <a:gd name="connsiteY12" fmla="*/ 81915 h 533400"/>
              <a:gd name="connsiteX13" fmla="*/ 242888 w 762000"/>
              <a:gd name="connsiteY13" fmla="*/ 263843 h 533400"/>
              <a:gd name="connsiteX14" fmla="*/ 270510 w 762000"/>
              <a:gd name="connsiteY14" fmla="*/ 290513 h 533400"/>
              <a:gd name="connsiteX15" fmla="*/ 341948 w 762000"/>
              <a:gd name="connsiteY15" fmla="*/ 360045 h 533400"/>
              <a:gd name="connsiteX16" fmla="*/ 381953 w 762000"/>
              <a:gd name="connsiteY16" fmla="*/ 376238 h 533400"/>
              <a:gd name="connsiteX17" fmla="*/ 421958 w 762000"/>
              <a:gd name="connsiteY17" fmla="*/ 360045 h 533400"/>
              <a:gd name="connsiteX18" fmla="*/ 493395 w 762000"/>
              <a:gd name="connsiteY18" fmla="*/ 290513 h 533400"/>
              <a:gd name="connsiteX19" fmla="*/ 678180 w 762000"/>
              <a:gd name="connsiteY19" fmla="*/ 476250 h 533400"/>
              <a:gd name="connsiteX20" fmla="*/ 84773 w 762000"/>
              <a:gd name="connsiteY20" fmla="*/ 476250 h 533400"/>
              <a:gd name="connsiteX21" fmla="*/ 270510 w 762000"/>
              <a:gd name="connsiteY21" fmla="*/ 290513 h 533400"/>
              <a:gd name="connsiteX22" fmla="*/ 519113 w 762000"/>
              <a:gd name="connsiteY22" fmla="*/ 263843 h 533400"/>
              <a:gd name="connsiteX23" fmla="*/ 704850 w 762000"/>
              <a:gd name="connsiteY23" fmla="*/ 82868 h 533400"/>
              <a:gd name="connsiteX24" fmla="*/ 704850 w 762000"/>
              <a:gd name="connsiteY24" fmla="*/ 449580 h 533400"/>
              <a:gd name="connsiteX25" fmla="*/ 519113 w 762000"/>
              <a:gd name="connsiteY25" fmla="*/ 26384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00" h="533400">
                <a:moveTo>
                  <a:pt x="0" y="0"/>
                </a:moveTo>
                <a:lnTo>
                  <a:pt x="0" y="533400"/>
                </a:lnTo>
                <a:lnTo>
                  <a:pt x="762000" y="533400"/>
                </a:lnTo>
                <a:lnTo>
                  <a:pt x="762000" y="0"/>
                </a:lnTo>
                <a:lnTo>
                  <a:pt x="0" y="0"/>
                </a:lnTo>
                <a:close/>
                <a:moveTo>
                  <a:pt x="394335" y="332423"/>
                </a:moveTo>
                <a:cubicBezTo>
                  <a:pt x="386715" y="340043"/>
                  <a:pt x="375285" y="340043"/>
                  <a:pt x="367665" y="332423"/>
                </a:cubicBezTo>
                <a:lnTo>
                  <a:pt x="85725" y="57150"/>
                </a:lnTo>
                <a:lnTo>
                  <a:pt x="677228" y="57150"/>
                </a:lnTo>
                <a:lnTo>
                  <a:pt x="394335" y="332423"/>
                </a:lnTo>
                <a:close/>
                <a:moveTo>
                  <a:pt x="242888" y="263843"/>
                </a:moveTo>
                <a:lnTo>
                  <a:pt x="57150" y="450533"/>
                </a:lnTo>
                <a:lnTo>
                  <a:pt x="57150" y="81915"/>
                </a:lnTo>
                <a:lnTo>
                  <a:pt x="242888" y="263843"/>
                </a:lnTo>
                <a:close/>
                <a:moveTo>
                  <a:pt x="270510" y="290513"/>
                </a:moveTo>
                <a:lnTo>
                  <a:pt x="341948" y="360045"/>
                </a:lnTo>
                <a:cubicBezTo>
                  <a:pt x="353378" y="370523"/>
                  <a:pt x="367665" y="376238"/>
                  <a:pt x="381953" y="376238"/>
                </a:cubicBezTo>
                <a:cubicBezTo>
                  <a:pt x="396240" y="376238"/>
                  <a:pt x="410528" y="370523"/>
                  <a:pt x="421958" y="360045"/>
                </a:cubicBezTo>
                <a:lnTo>
                  <a:pt x="493395" y="290513"/>
                </a:lnTo>
                <a:lnTo>
                  <a:pt x="678180" y="476250"/>
                </a:lnTo>
                <a:lnTo>
                  <a:pt x="84773" y="476250"/>
                </a:lnTo>
                <a:lnTo>
                  <a:pt x="270510" y="290513"/>
                </a:lnTo>
                <a:close/>
                <a:moveTo>
                  <a:pt x="519113" y="263843"/>
                </a:moveTo>
                <a:lnTo>
                  <a:pt x="704850" y="82868"/>
                </a:lnTo>
                <a:lnTo>
                  <a:pt x="704850" y="449580"/>
                </a:lnTo>
                <a:lnTo>
                  <a:pt x="519113" y="263843"/>
                </a:lnTo>
                <a:close/>
              </a:path>
            </a:pathLst>
          </a:custGeom>
          <a:solidFill>
            <a:srgbClr val="FF0000"/>
          </a:solidFill>
          <a:ln>
            <a:solidFill>
              <a:srgbClr val="FF0000"/>
            </a:solidFill>
          </a:ln>
          <a:effectLst>
            <a:outerShdw blurRad="57150" dist="19050" dir="5400000" algn="ctr" rotWithShape="0">
              <a:srgbClr val="000000">
                <a:alpha val="63000"/>
              </a:srgbClr>
            </a:outerShdw>
            <a:reflection blurRad="6350" stA="50000" endA="300" endPos="55000" dir="5400000" sy="-100000" algn="bl" rotWithShape="0"/>
          </a:effectLst>
        </p:spPr>
        <p:style>
          <a:lnRef idx="0">
            <a:schemeClr val="accent4"/>
          </a:lnRef>
          <a:fillRef idx="3">
            <a:schemeClr val="accent4"/>
          </a:fillRef>
          <a:effectRef idx="3">
            <a:schemeClr val="accent4"/>
          </a:effectRef>
          <a:fontRef idx="minor">
            <a:schemeClr val="lt1"/>
          </a:fontRef>
        </p:style>
        <p:txBody>
          <a:bodyPr rtlCol="0" anchor="ctr"/>
          <a:lstStyle/>
          <a:p>
            <a:endParaRPr lang="en-US">
              <a:solidFill>
                <a:srgbClr val="FF0000"/>
              </a:solidFill>
            </a:endParaRPr>
          </a:p>
        </p:txBody>
      </p:sp>
      <p:sp>
        <p:nvSpPr>
          <p:cNvPr id="3" name="TextBox 2">
            <a:extLst>
              <a:ext uri="{FF2B5EF4-FFF2-40B4-BE49-F238E27FC236}">
                <a16:creationId xmlns:a16="http://schemas.microsoft.com/office/drawing/2014/main" id="{DA584308-C770-0F70-2A0D-79544E192488}"/>
              </a:ext>
            </a:extLst>
          </p:cNvPr>
          <p:cNvSpPr txBox="1"/>
          <p:nvPr/>
        </p:nvSpPr>
        <p:spPr>
          <a:xfrm>
            <a:off x="4167739" y="1734651"/>
            <a:ext cx="4976261" cy="646331"/>
          </a:xfrm>
          <a:prstGeom prst="rect">
            <a:avLst/>
          </a:prstGeom>
          <a:noFill/>
        </p:spPr>
        <p:txBody>
          <a:bodyPr wrap="square" rtlCol="0">
            <a:spAutoFit/>
          </a:bodyPr>
          <a:lstStyle/>
          <a:p>
            <a:r>
              <a:rPr lang="en-US" dirty="0"/>
              <a:t>                          Credits to </a:t>
            </a:r>
            <a:r>
              <a:rPr lang="en-US" dirty="0">
                <a:hlinkClick r:id="rId4"/>
              </a:rPr>
              <a:t>https://spamassassin.apache.org/old/publiccorpus/</a:t>
            </a:r>
            <a:endParaRPr lang="en-US" dirty="0"/>
          </a:p>
        </p:txBody>
      </p:sp>
      <p:pic>
        <p:nvPicPr>
          <p:cNvPr id="6" name="Picture 5">
            <a:extLst>
              <a:ext uri="{FF2B5EF4-FFF2-40B4-BE49-F238E27FC236}">
                <a16:creationId xmlns:a16="http://schemas.microsoft.com/office/drawing/2014/main" id="{ED8827D8-B3BB-28F4-7F97-FC57D043B8C7}"/>
              </a:ext>
            </a:extLst>
          </p:cNvPr>
          <p:cNvPicPr>
            <a:picLocks noChangeAspect="1"/>
          </p:cNvPicPr>
          <p:nvPr/>
        </p:nvPicPr>
        <p:blipFill>
          <a:blip r:embed="rId5"/>
          <a:stretch>
            <a:fillRect/>
          </a:stretch>
        </p:blipFill>
        <p:spPr>
          <a:xfrm>
            <a:off x="4756019" y="2535583"/>
            <a:ext cx="3903400" cy="357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7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C3EF1-98FB-DFED-D8F6-57921FC1D0FC}"/>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Laptop">
                <a:extLst>
                  <a:ext uri="{FF2B5EF4-FFF2-40B4-BE49-F238E27FC236}">
                    <a16:creationId xmlns:a16="http://schemas.microsoft.com/office/drawing/2014/main" id="{FBFC169F-9944-6273-2C1C-0AE56E410520}"/>
                  </a:ext>
                </a:extLst>
              </p:cNvPr>
              <p:cNvGraphicFramePr>
                <a:graphicFrameLocks noChangeAspect="1"/>
              </p:cNvGraphicFramePr>
              <p:nvPr>
                <p:extLst>
                  <p:ext uri="{D42A27DB-BD31-4B8C-83A1-F6EECF244321}">
                    <p14:modId xmlns:p14="http://schemas.microsoft.com/office/powerpoint/2010/main" val="165537241"/>
                  </p:ext>
                </p:extLst>
              </p:nvPr>
            </p:nvGraphicFramePr>
            <p:xfrm>
              <a:off x="426989" y="1446446"/>
              <a:ext cx="4204563" cy="4017035"/>
            </p:xfrm>
            <a:graphic>
              <a:graphicData uri="http://schemas.microsoft.com/office/drawing/2017/model3d">
                <am3d:model3d r:embed="rId2">
                  <am3d:spPr>
                    <a:xfrm>
                      <a:off x="0" y="0"/>
                      <a:ext cx="4204563" cy="4017035"/>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446546" ay="-82432" az="-36872"/>
                    <am3d:postTrans dx="0" dy="0" dz="0"/>
                  </am3d:trans>
                  <am3d:raster rName="Office3DRenderer" rVer="16.0.8326">
                    <am3d:blip r:embed="rId3"/>
                  </am3d:raster>
                  <am3d:objViewport viewportSz="56504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Laptop">
                <a:extLst>
                  <a:ext uri="{FF2B5EF4-FFF2-40B4-BE49-F238E27FC236}">
                    <a16:creationId xmlns:a16="http://schemas.microsoft.com/office/drawing/2014/main" id="{FBFC169F-9944-6273-2C1C-0AE56E410520}"/>
                  </a:ext>
                </a:extLst>
              </p:cNvPr>
              <p:cNvPicPr>
                <a:picLocks noGrp="1" noRot="1" noChangeAspect="1" noMove="1" noResize="1" noEditPoints="1" noAdjustHandles="1" noChangeArrowheads="1" noChangeShapeType="1" noCrop="1"/>
              </p:cNvPicPr>
              <p:nvPr/>
            </p:nvPicPr>
            <p:blipFill>
              <a:blip r:embed="rId3"/>
              <a:stretch>
                <a:fillRect/>
              </a:stretch>
            </p:blipFill>
            <p:spPr>
              <a:xfrm>
                <a:off x="426989" y="1446446"/>
                <a:ext cx="4204563" cy="4017035"/>
              </a:xfrm>
              <a:prstGeom prst="rect">
                <a:avLst/>
              </a:prstGeom>
            </p:spPr>
          </p:pic>
        </mc:Fallback>
      </mc:AlternateContent>
      <p:sp>
        <p:nvSpPr>
          <p:cNvPr id="8" name="TextBox 7">
            <a:extLst>
              <a:ext uri="{FF2B5EF4-FFF2-40B4-BE49-F238E27FC236}">
                <a16:creationId xmlns:a16="http://schemas.microsoft.com/office/drawing/2014/main" id="{21CBFDB0-9727-B927-5CE5-516EEE5420E7}"/>
              </a:ext>
            </a:extLst>
          </p:cNvPr>
          <p:cNvSpPr txBox="1"/>
          <p:nvPr/>
        </p:nvSpPr>
        <p:spPr>
          <a:xfrm>
            <a:off x="1188720" y="2176272"/>
            <a:ext cx="2880360" cy="1458861"/>
          </a:xfrm>
          <a:prstGeom prst="rect">
            <a:avLst/>
          </a:prstGeom>
          <a:noFill/>
        </p:spPr>
        <p:txBody>
          <a:bodyPr wrap="square" rtlCol="0">
            <a:spAutoFit/>
          </a:bodyPr>
          <a:lstStyle/>
          <a:p>
            <a:r>
              <a:rPr lang="en-US" sz="710" dirty="0"/>
              <a:t>From: amknight@mailexcite.com</a:t>
            </a:r>
          </a:p>
          <a:p>
            <a:r>
              <a:rPr lang="en-US" sz="710" dirty="0"/>
              <a:t>To: cbmark@cbmark.com</a:t>
            </a:r>
          </a:p>
          <a:p>
            <a:r>
              <a:rPr lang="en-US" sz="710" dirty="0"/>
              <a:t>Subject: New Improved Fat Burners, Now With TV Fat Absorbers!</a:t>
            </a:r>
          </a:p>
          <a:p>
            <a:endParaRPr lang="en-US" sz="710" dirty="0"/>
          </a:p>
          <a:p>
            <a:r>
              <a:rPr lang="en-US" sz="710" dirty="0"/>
              <a:t>*****LOSE 30 POUNDS IN 30 DAYS... GUARANTEED!!!*****</a:t>
            </a:r>
          </a:p>
          <a:p>
            <a:r>
              <a:rPr lang="en-US" sz="710" dirty="0"/>
              <a:t>All Natural Weight-Loss Program:</a:t>
            </a:r>
          </a:p>
          <a:p>
            <a:r>
              <a:rPr lang="en-US" sz="710" dirty="0"/>
              <a:t>- Speeds up metabolism safely</a:t>
            </a:r>
          </a:p>
          <a:p>
            <a:r>
              <a:rPr lang="en-US" sz="710" dirty="0"/>
              <a:t>- Rated #1 in safety &amp; effectiveness</a:t>
            </a:r>
          </a:p>
          <a:p>
            <a:r>
              <a:rPr lang="en-US" sz="710" dirty="0"/>
              <a:t>- No banned substances, no side effects</a:t>
            </a:r>
          </a:p>
          <a:p>
            <a:endParaRPr lang="en-US" sz="710" dirty="0"/>
          </a:p>
          <a:p>
            <a:r>
              <a:rPr lang="en-US" sz="710" dirty="0"/>
              <a:t>BONUS OFFER: Receive a free supply with purchase of 2 bottles.</a:t>
            </a:r>
          </a:p>
          <a:p>
            <a:r>
              <a:rPr lang="en-US" sz="710" dirty="0"/>
              <a:t>Order Now! Limited Time Offer!</a:t>
            </a:r>
          </a:p>
        </p:txBody>
      </p:sp>
      <p:sp>
        <p:nvSpPr>
          <p:cNvPr id="11" name="Title 1">
            <a:extLst>
              <a:ext uri="{FF2B5EF4-FFF2-40B4-BE49-F238E27FC236}">
                <a16:creationId xmlns:a16="http://schemas.microsoft.com/office/drawing/2014/main" id="{7816283F-DBCE-5686-BE8B-DDDC7333CD8B}"/>
              </a:ext>
            </a:extLst>
          </p:cNvPr>
          <p:cNvSpPr txBox="1">
            <a:spLocks/>
          </p:cNvSpPr>
          <p:nvPr/>
        </p:nvSpPr>
        <p:spPr>
          <a:xfrm>
            <a:off x="5806440" y="609600"/>
            <a:ext cx="2644228"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000" dirty="0"/>
              <a:t>Raw Email Data Analyzing</a:t>
            </a:r>
          </a:p>
        </p:txBody>
      </p:sp>
      <p:sp>
        <p:nvSpPr>
          <p:cNvPr id="13" name="Rectangle 1">
            <a:extLst>
              <a:ext uri="{FF2B5EF4-FFF2-40B4-BE49-F238E27FC236}">
                <a16:creationId xmlns:a16="http://schemas.microsoft.com/office/drawing/2014/main" id="{A8BB4891-0B9B-1398-BF27-43EA604B72F6}"/>
              </a:ext>
            </a:extLst>
          </p:cNvPr>
          <p:cNvSpPr>
            <a:spLocks noGrp="1" noChangeArrowheads="1"/>
          </p:cNvSpPr>
          <p:nvPr>
            <p:ph idx="1"/>
          </p:nvPr>
        </p:nvSpPr>
        <p:spPr bwMode="auto">
          <a:xfrm>
            <a:off x="4485248" y="1445025"/>
            <a:ext cx="4512448" cy="5152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50"/>
              </a:spcAft>
              <a:buClrTx/>
              <a:buSzTx/>
              <a:buFontTx/>
              <a:buNone/>
              <a:tabLst/>
            </a:pPr>
            <a:r>
              <a:rPr kumimoji="0" lang="en-US" altLang="en-US" sz="1000" b="1" i="0" u="none" strike="noStrike" cap="none" normalizeH="0" baseline="0" dirty="0">
                <a:ln>
                  <a:noFill/>
                </a:ln>
                <a:solidFill>
                  <a:schemeClr val="tx1"/>
                </a:solidFill>
                <a:effectLst/>
                <a:latin typeface="Aptos" panose="020B0004020202020204" pitchFamily="34" charset="0"/>
              </a:rPr>
              <a:t>1 Header:</a:t>
            </a:r>
          </a:p>
          <a:p>
            <a:pPr marL="0" marR="0" lvl="0" indent="0" algn="l" defTabSz="914400" rtl="0" eaLnBrk="0" fontAlgn="base" latinLnBrk="0" hangingPunct="0">
              <a:lnSpc>
                <a:spcPct val="100000"/>
              </a:lnSpc>
              <a:spcBef>
                <a:spcPct val="0"/>
              </a:spcBef>
              <a:spcAft>
                <a:spcPts val="50"/>
              </a:spcAft>
              <a:buClrTx/>
              <a:buSzTx/>
              <a:buNone/>
              <a:tabLst/>
            </a:pPr>
            <a:r>
              <a:rPr lang="en-US" altLang="en-US" sz="1000" b="1" dirty="0">
                <a:latin typeface="Aptos" panose="020B0004020202020204" pitchFamily="34" charset="0"/>
              </a:rPr>
              <a:t>    </a:t>
            </a:r>
            <a:r>
              <a:rPr kumimoji="0" lang="en-US" altLang="en-US" sz="1000" b="1" i="0" u="none" strike="noStrike" cap="none" normalizeH="0" baseline="0" dirty="0">
                <a:ln>
                  <a:noFill/>
                </a:ln>
                <a:solidFill>
                  <a:schemeClr val="tx1"/>
                </a:solidFill>
                <a:effectLst/>
                <a:latin typeface="Aptos" panose="020B0004020202020204" pitchFamily="34" charset="0"/>
              </a:rPr>
              <a:t>From</a:t>
            </a:r>
            <a:r>
              <a:rPr kumimoji="0" lang="en-US" altLang="en-US" sz="1000" b="0" i="0" u="none" strike="noStrike" cap="none" normalizeH="0" baseline="0" dirty="0">
                <a:ln>
                  <a:noFill/>
                </a:ln>
                <a:solidFill>
                  <a:schemeClr val="tx1"/>
                </a:solidFill>
                <a:effectLst/>
                <a:latin typeface="Aptos" panose="020B0004020202020204" pitchFamily="34" charset="0"/>
              </a:rPr>
              <a:t>: amknight@mailexcite.com</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The sender's email address, which indicates the origin of the email.</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   To</a:t>
            </a:r>
            <a:r>
              <a:rPr kumimoji="0" lang="en-US" altLang="en-US" sz="1000" b="0" i="0" u="none" strike="noStrike" cap="none" normalizeH="0" baseline="0" dirty="0">
                <a:ln>
                  <a:noFill/>
                </a:ln>
                <a:solidFill>
                  <a:schemeClr val="tx1"/>
                </a:solidFill>
                <a:effectLst/>
                <a:latin typeface="Aptos" panose="020B0004020202020204" pitchFamily="34" charset="0"/>
              </a:rPr>
              <a:t>: cbmark@cbmark.com</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The recipient's email address, specifying the intended receiver.</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   Subject</a:t>
            </a:r>
            <a:r>
              <a:rPr kumimoji="0" lang="en-US" altLang="en-US" sz="1000" b="0" i="0" u="none" strike="noStrike" cap="none" normalizeH="0" baseline="0" dirty="0">
                <a:ln>
                  <a:noFill/>
                </a:ln>
                <a:solidFill>
                  <a:schemeClr val="tx1"/>
                </a:solidFill>
                <a:effectLst/>
                <a:latin typeface="Aptos" panose="020B0004020202020204" pitchFamily="34" charset="0"/>
              </a:rPr>
              <a:t>: New Improved Fat Burners, Now With TV Fat Absorbers!</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The subject line provides a summary of the email content, often used to grab attention.</a:t>
            </a:r>
          </a:p>
          <a:p>
            <a:pPr marL="457200" marR="0" lvl="1" indent="0" algn="l" defTabSz="914400" rtl="0" eaLnBrk="0" fontAlgn="base" latinLnBrk="0" hangingPunct="0">
              <a:lnSpc>
                <a:spcPct val="100000"/>
              </a:lnSpc>
              <a:spcBef>
                <a:spcPct val="0"/>
              </a:spcBef>
              <a:spcAft>
                <a:spcPts val="50"/>
              </a:spcAft>
              <a:buClrTx/>
              <a:buSzTx/>
              <a:buNone/>
              <a:tabLst/>
            </a:pPr>
            <a:endParaRPr kumimoji="0" lang="en-US" altLang="en-US" sz="10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ts val="50"/>
              </a:spcAft>
              <a:buClrTx/>
              <a:buSzTx/>
              <a:buFontTx/>
              <a:buNone/>
              <a:tabLst/>
            </a:pPr>
            <a:r>
              <a:rPr kumimoji="0" lang="en-US" altLang="en-US" sz="1000" b="1" i="0" u="none" strike="noStrike" cap="none" normalizeH="0" baseline="0" dirty="0">
                <a:ln>
                  <a:noFill/>
                </a:ln>
                <a:solidFill>
                  <a:schemeClr val="tx1"/>
                </a:solidFill>
                <a:effectLst/>
                <a:latin typeface="Aptos" panose="020B0004020202020204" pitchFamily="34" charset="0"/>
              </a:rPr>
              <a:t>2 Body:</a:t>
            </a:r>
          </a:p>
          <a:p>
            <a:pPr marL="0" marR="0" lvl="0" indent="0" algn="l" defTabSz="914400" rtl="0" eaLnBrk="0" fontAlgn="base" latinLnBrk="0" hangingPunct="0">
              <a:lnSpc>
                <a:spcPct val="100000"/>
              </a:lnSpc>
              <a:spcBef>
                <a:spcPct val="0"/>
              </a:spcBef>
              <a:spcAft>
                <a:spcPts val="50"/>
              </a:spcAft>
              <a:buClrTx/>
              <a:buSzTx/>
              <a:buFontTx/>
              <a:buNone/>
              <a:tabLst/>
            </a:pPr>
            <a:r>
              <a:rPr kumimoji="0" lang="en-US" altLang="en-US" sz="1000" b="0" i="0" u="none" strike="noStrike" cap="none" normalizeH="0" baseline="0" dirty="0">
                <a:ln>
                  <a:noFill/>
                </a:ln>
                <a:solidFill>
                  <a:schemeClr val="tx1"/>
                </a:solidFill>
                <a:effectLst/>
                <a:latin typeface="Aptos" panose="020B0004020202020204" pitchFamily="34" charset="0"/>
              </a:rPr>
              <a:t>   The body contains the main message, divided into several elements:</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   Promotional Statement</a:t>
            </a:r>
            <a:r>
              <a:rPr kumimoji="0" lang="en-US" altLang="en-US" sz="1000" b="0" i="0" u="none" strike="noStrike" cap="none" normalizeH="0" baseline="0" dirty="0">
                <a:ln>
                  <a:noFill/>
                </a:ln>
                <a:solidFill>
                  <a:schemeClr val="tx1"/>
                </a:solidFill>
                <a:effectLst/>
                <a:latin typeface="Aptos" panose="020B0004020202020204" pitchFamily="34" charset="0"/>
              </a:rPr>
              <a:t>:</a:t>
            </a:r>
          </a:p>
          <a:p>
            <a:pPr marL="457200" marR="0" lvl="1" indent="0" algn="l" defTabSz="914400" rtl="0" eaLnBrk="0" fontAlgn="base" latinLnBrk="0" hangingPunct="0">
              <a:lnSpc>
                <a:spcPct val="100000"/>
              </a:lnSpc>
              <a:spcBef>
                <a:spcPct val="0"/>
              </a:spcBef>
              <a:spcAft>
                <a:spcPts val="50"/>
              </a:spcAft>
              <a:buClrTx/>
              <a:buSzTx/>
              <a:buNone/>
              <a:tabLst/>
            </a:pPr>
            <a:r>
              <a:rPr kumimoji="0" lang="en-US" altLang="en-US" sz="1000" b="0" i="0" u="none" strike="noStrike" cap="none" normalizeH="0" baseline="0" dirty="0">
                <a:ln>
                  <a:noFill/>
                </a:ln>
                <a:solidFill>
                  <a:schemeClr val="tx1"/>
                </a:solidFill>
                <a:effectLst/>
                <a:latin typeface="Aptos" panose="020B0004020202020204" pitchFamily="34" charset="0"/>
              </a:rPr>
              <a:t>"*****LOSE 30 POUNDS IN 30 DAYS... GUARANTEED!!!*****“</a:t>
            </a:r>
          </a:p>
          <a:p>
            <a:pPr marL="457200" marR="0" lvl="1" indent="0" algn="l" defTabSz="914400" rtl="0" eaLnBrk="0" fontAlgn="base" latinLnBrk="0" hangingPunct="0">
              <a:lnSpc>
                <a:spcPct val="100000"/>
              </a:lnSpc>
              <a:spcBef>
                <a:spcPct val="0"/>
              </a:spcBef>
              <a:spcAft>
                <a:spcPts val="50"/>
              </a:spcAft>
              <a:buClrTx/>
              <a:buSzTx/>
              <a:buNone/>
              <a:tabLst/>
            </a:pPr>
            <a:r>
              <a:rPr kumimoji="0" lang="en-US" altLang="en-US" sz="1000" b="0" i="0" u="none" strike="noStrike" cap="none" normalizeH="0" baseline="0" dirty="0">
                <a:ln>
                  <a:noFill/>
                </a:ln>
                <a:solidFill>
                  <a:schemeClr val="tx1"/>
                </a:solidFill>
                <a:effectLst/>
                <a:latin typeface="Aptos" panose="020B0004020202020204" pitchFamily="34" charset="0"/>
              </a:rPr>
              <a:t>Highlighted in uppercase and with asterisks to emphasize the promise of quick weight loss, typical of spam content.</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   Product Information</a:t>
            </a:r>
            <a:r>
              <a:rPr kumimoji="0" lang="en-US" altLang="en-US" sz="1000" b="0" i="0" u="none" strike="noStrike" cap="none" normalizeH="0" baseline="0" dirty="0">
                <a:ln>
                  <a:noFill/>
                </a:ln>
                <a:solidFill>
                  <a:schemeClr val="tx1"/>
                </a:solidFill>
                <a:effectLst/>
                <a:latin typeface="Aptos" panose="020B0004020202020204" pitchFamily="34" charset="0"/>
              </a:rPr>
              <a:t>:</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"All Natural Weight-Loss Program:“</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Details about the product's features:</a:t>
            </a:r>
          </a:p>
          <a:p>
            <a:pPr lvl="2"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"Speeds up metabolism safely“</a:t>
            </a:r>
          </a:p>
          <a:p>
            <a:pPr lvl="2"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"Rated #1 in safety &amp; effectiveness“</a:t>
            </a:r>
          </a:p>
          <a:p>
            <a:pPr lvl="2"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"No banned substances, no side effects"</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3 Offer</a:t>
            </a:r>
            <a:r>
              <a:rPr kumimoji="0" lang="en-US" altLang="en-US" sz="1000" b="0" i="0" u="none" strike="noStrike" cap="none" normalizeH="0" baseline="0" dirty="0">
                <a:ln>
                  <a:noFill/>
                </a:ln>
                <a:solidFill>
                  <a:schemeClr val="tx1"/>
                </a:solidFill>
                <a:effectLst/>
                <a:latin typeface="Aptos" panose="020B0004020202020204" pitchFamily="34" charset="0"/>
              </a:rPr>
              <a:t>:</a:t>
            </a:r>
          </a:p>
          <a:p>
            <a:pPr marL="457200" marR="0" lvl="1" indent="0" algn="l" defTabSz="914400" rtl="0" eaLnBrk="0" fontAlgn="base" latinLnBrk="0" hangingPunct="0">
              <a:lnSpc>
                <a:spcPct val="100000"/>
              </a:lnSpc>
              <a:spcBef>
                <a:spcPct val="0"/>
              </a:spcBef>
              <a:spcAft>
                <a:spcPts val="50"/>
              </a:spcAft>
              <a:buClrTx/>
              <a:buSzTx/>
              <a:buFontTx/>
              <a:buChar char="•"/>
              <a:tabLst/>
            </a:pPr>
            <a:r>
              <a:rPr kumimoji="0" lang="en-US" altLang="en-US" sz="1000" b="0" i="0" u="none" strike="noStrike" cap="none" normalizeH="0" baseline="0" dirty="0">
                <a:ln>
                  <a:noFill/>
                </a:ln>
                <a:solidFill>
                  <a:schemeClr val="tx1"/>
                </a:solidFill>
                <a:effectLst/>
                <a:latin typeface="Aptos" panose="020B0004020202020204" pitchFamily="34" charset="0"/>
              </a:rPr>
              <a:t>"BONUS OFFER: Receive a free supply with purchase of 2 bottles."</a:t>
            </a:r>
          </a:p>
          <a:p>
            <a:pPr marL="914400" marR="0" lvl="2" indent="0" algn="l" defTabSz="914400" rtl="0" eaLnBrk="0" fontAlgn="base" latinLnBrk="0" hangingPunct="0">
              <a:lnSpc>
                <a:spcPct val="100000"/>
              </a:lnSpc>
              <a:spcBef>
                <a:spcPct val="0"/>
              </a:spcBef>
              <a:spcAft>
                <a:spcPts val="50"/>
              </a:spcAft>
              <a:buClrTx/>
              <a:buSzTx/>
              <a:buFontTx/>
              <a:buChar char="•"/>
              <a:tabLst/>
            </a:pPr>
            <a:r>
              <a:rPr kumimoji="0" lang="en-US" altLang="en-US" sz="1000" b="0" i="0" u="none" strike="noStrike" cap="none" normalizeH="0" baseline="0" dirty="0">
                <a:ln>
                  <a:noFill/>
                </a:ln>
                <a:solidFill>
                  <a:schemeClr val="tx1"/>
                </a:solidFill>
                <a:effectLst/>
                <a:latin typeface="Aptos" panose="020B0004020202020204" pitchFamily="34" charset="0"/>
              </a:rPr>
              <a:t>Includes a call-to-action, incentivizing purchase by offering additional products for free.</a:t>
            </a:r>
          </a:p>
          <a:p>
            <a:pPr marL="0" marR="0" lvl="0" indent="0" algn="l" defTabSz="914400" rtl="0" eaLnBrk="0" fontAlgn="base" latinLnBrk="0" hangingPunct="0">
              <a:lnSpc>
                <a:spcPct val="100000"/>
              </a:lnSpc>
              <a:spcBef>
                <a:spcPct val="0"/>
              </a:spcBef>
              <a:spcAft>
                <a:spcPts val="50"/>
              </a:spcAft>
              <a:buClrTx/>
              <a:buSzTx/>
              <a:buNone/>
              <a:tabLst/>
            </a:pPr>
            <a:r>
              <a:rPr kumimoji="0" lang="en-US" altLang="en-US" sz="1000" b="1" i="0" u="none" strike="noStrike" cap="none" normalizeH="0" baseline="0" dirty="0">
                <a:ln>
                  <a:noFill/>
                </a:ln>
                <a:solidFill>
                  <a:schemeClr val="tx1"/>
                </a:solidFill>
                <a:effectLst/>
                <a:latin typeface="Aptos" panose="020B0004020202020204" pitchFamily="34" charset="0"/>
              </a:rPr>
              <a:t>4 Call-to-Action</a:t>
            </a:r>
            <a:r>
              <a:rPr kumimoji="0" lang="en-US" altLang="en-US" sz="1000" b="0" i="0" u="none" strike="noStrike" cap="none" normalizeH="0" baseline="0" dirty="0">
                <a:ln>
                  <a:noFill/>
                </a:ln>
                <a:solidFill>
                  <a:schemeClr val="tx1"/>
                </a:solidFill>
                <a:effectLst/>
                <a:latin typeface="Aptos" panose="020B0004020202020204" pitchFamily="34" charset="0"/>
              </a:rPr>
              <a:t>:</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"Order Now! Limited Time Offer!“</a:t>
            </a:r>
          </a:p>
          <a:p>
            <a:pPr lvl="1" eaLnBrk="0" fontAlgn="base" hangingPunct="0">
              <a:lnSpc>
                <a:spcPct val="100000"/>
              </a:lnSpc>
              <a:spcBef>
                <a:spcPct val="0"/>
              </a:spcBef>
              <a:spcAft>
                <a:spcPts val="50"/>
              </a:spcAft>
              <a:buSzTx/>
            </a:pPr>
            <a:r>
              <a:rPr kumimoji="0" lang="en-US" altLang="en-US" sz="1000" b="0" i="0" u="none" strike="noStrike" cap="none" normalizeH="0" baseline="0" dirty="0">
                <a:ln>
                  <a:noFill/>
                </a:ln>
                <a:solidFill>
                  <a:schemeClr val="tx1"/>
                </a:solidFill>
                <a:effectLst/>
                <a:latin typeface="Aptos" panose="020B0004020202020204" pitchFamily="34" charset="0"/>
              </a:rPr>
              <a:t>Urges immediate action from the recipient, creating a sense of urgency.</a:t>
            </a:r>
          </a:p>
          <a:p>
            <a:pPr marL="0" marR="0" lvl="0" indent="0" algn="l" defTabSz="914400" rtl="0" eaLnBrk="0" fontAlgn="base" latinLnBrk="0" hangingPunct="0">
              <a:lnSpc>
                <a:spcPct val="100000"/>
              </a:lnSpc>
              <a:spcBef>
                <a:spcPct val="0"/>
              </a:spcBef>
              <a:spcAft>
                <a:spcPts val="50"/>
              </a:spcAft>
              <a:buClrTx/>
              <a:buSzTx/>
              <a:buFontTx/>
              <a:buNone/>
              <a:tabLst/>
            </a:pPr>
            <a:endParaRPr kumimoji="0" lang="en-US" altLang="en-US" sz="800" b="0" i="0" u="none" strike="noStrike" cap="none" normalizeH="0" baseline="0" dirty="0">
              <a:ln>
                <a:noFill/>
              </a:ln>
              <a:solidFill>
                <a:schemeClr val="tx1"/>
              </a:solidFill>
              <a:effectLst/>
              <a:latin typeface="Aptos" panose="020B0004020202020204" pitchFamily="34" charset="0"/>
            </a:endParaRPr>
          </a:p>
        </p:txBody>
      </p:sp>
    </p:spTree>
    <p:extLst>
      <p:ext uri="{BB962C8B-B14F-4D97-AF65-F5344CB8AC3E}">
        <p14:creationId xmlns:p14="http://schemas.microsoft.com/office/powerpoint/2010/main" val="32415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27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46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9703"/>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4204"/>
                            </p:stCondLst>
                            <p:childTnLst>
                              <p:par>
                                <p:cTn id="17" presetID="1" presetClass="entr" presetSubtype="0" fill="hold" nodeType="afterEffect">
                                  <p:stCondLst>
                                    <p:cond delay="0"/>
                                  </p:stCondLst>
                                  <p:iterate type="wd">
                                    <p:tmAbs val="100"/>
                                  </p:iterate>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par>
                          <p:cTn id="19" fill="hold">
                            <p:stCondLst>
                              <p:cond delay="14605"/>
                            </p:stCondLst>
                            <p:childTnLst>
                              <p:par>
                                <p:cTn id="20" presetID="1" presetClass="entr" presetSubtype="0" fill="hold" nodeType="afterEffect">
                                  <p:stCondLst>
                                    <p:cond delay="0"/>
                                  </p:stCondLst>
                                  <p:iterate type="wd">
                                    <p:tmAbs val="100"/>
                                  </p:iterate>
                                  <p:childTnLst>
                                    <p:set>
                                      <p:cBhvr>
                                        <p:cTn id="21" dur="1" fill="hold">
                                          <p:stCondLst>
                                            <p:cond delay="0"/>
                                          </p:stCondLst>
                                        </p:cTn>
                                        <p:tgtEl>
                                          <p:spTgt spid="8">
                                            <p:txEl>
                                              <p:pRg st="6" end="6"/>
                                            </p:txEl>
                                          </p:spTgt>
                                        </p:tgtEl>
                                        <p:attrNameLst>
                                          <p:attrName>style.visibility</p:attrName>
                                        </p:attrNameLst>
                                      </p:cBhvr>
                                      <p:to>
                                        <p:strVal val="visible"/>
                                      </p:to>
                                    </p:set>
                                  </p:childTnLst>
                                </p:cTn>
                              </p:par>
                            </p:childTnLst>
                          </p:cTn>
                        </p:par>
                        <p:par>
                          <p:cTn id="22" fill="hold">
                            <p:stCondLst>
                              <p:cond delay="15006"/>
                            </p:stCondLst>
                            <p:childTnLst>
                              <p:par>
                                <p:cTn id="23" presetID="1" presetClass="entr" presetSubtype="0" fill="hold" nodeType="afterEffect">
                                  <p:stCondLst>
                                    <p:cond delay="0"/>
                                  </p:stCondLst>
                                  <p:iterate type="wd">
                                    <p:tmAbs val="100"/>
                                  </p:iterate>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par>
                          <p:cTn id="25" fill="hold">
                            <p:stCondLst>
                              <p:cond delay="15707"/>
                            </p:stCondLst>
                            <p:childTnLst>
                              <p:par>
                                <p:cTn id="26" presetID="1" presetClass="entr" presetSubtype="0" fill="hold" nodeType="afterEffect">
                                  <p:stCondLst>
                                    <p:cond delay="0"/>
                                  </p:stCondLst>
                                  <p:iterate type="wd">
                                    <p:tmAbs val="200"/>
                                  </p:iterate>
                                  <p:childTnLst>
                                    <p:set>
                                      <p:cBhvr>
                                        <p:cTn id="27" dur="1" fill="hold">
                                          <p:stCondLst>
                                            <p:cond delay="0"/>
                                          </p:stCondLst>
                                        </p:cTn>
                                        <p:tgtEl>
                                          <p:spTgt spid="8">
                                            <p:txEl>
                                              <p:pRg st="8" end="8"/>
                                            </p:txEl>
                                          </p:spTgt>
                                        </p:tgtEl>
                                        <p:attrNameLst>
                                          <p:attrName>style.visibility</p:attrName>
                                        </p:attrNameLst>
                                      </p:cBhvr>
                                      <p:to>
                                        <p:strVal val="visible"/>
                                      </p:to>
                                    </p:set>
                                  </p:childTnLst>
                                </p:cTn>
                              </p:par>
                            </p:childTnLst>
                          </p:cTn>
                        </p:par>
                        <p:par>
                          <p:cTn id="28" fill="hold">
                            <p:stCondLst>
                              <p:cond delay="17108"/>
                            </p:stCondLst>
                            <p:childTnLst>
                              <p:par>
                                <p:cTn id="29" presetID="1" presetClass="entr" presetSubtype="0" fill="hold" nodeType="afterEffect">
                                  <p:stCondLst>
                                    <p:cond delay="0"/>
                                  </p:stCondLst>
                                  <p:iterate type="wd">
                                    <p:tmAbs val="100"/>
                                  </p:iterate>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par>
                          <p:cTn id="31" fill="hold">
                            <p:stCondLst>
                              <p:cond delay="18309"/>
                            </p:stCondLst>
                            <p:childTnLst>
                              <p:par>
                                <p:cTn id="32" presetID="1" presetClass="entr" presetSubtype="0" fill="hold" nodeType="afterEffect">
                                  <p:stCondLst>
                                    <p:cond delay="0"/>
                                  </p:stCondLst>
                                  <p:iterate type="wd">
                                    <p:tmAbs val="200"/>
                                  </p:iterate>
                                  <p:childTnLst>
                                    <p:set>
                                      <p:cBhvr>
                                        <p:cTn id="3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500"/>
                                        <p:tgtEl>
                                          <p:spTgt spid="1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xEl>
                                              <p:pRg st="1" end="1"/>
                                            </p:txEl>
                                          </p:spTgt>
                                        </p:tgtEl>
                                        <p:attrNameLst>
                                          <p:attrName>style.visibility</p:attrName>
                                        </p:attrNameLst>
                                      </p:cBhvr>
                                      <p:to>
                                        <p:strVal val="visible"/>
                                      </p:to>
                                    </p:set>
                                    <p:animEffect transition="in" filter="fade">
                                      <p:cBhvr>
                                        <p:cTn id="46" dur="500"/>
                                        <p:tgtEl>
                                          <p:spTgt spid="13">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animEffect transition="in" filter="fade">
                                      <p:cBhvr>
                                        <p:cTn id="49" dur="500"/>
                                        <p:tgtEl>
                                          <p:spTgt spid="13">
                                            <p:txEl>
                                              <p:pRg st="2" end="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3" end="3"/>
                                            </p:txEl>
                                          </p:spTgt>
                                        </p:tgtEl>
                                        <p:attrNameLst>
                                          <p:attrName>style.visibility</p:attrName>
                                        </p:attrNameLst>
                                      </p:cBhvr>
                                      <p:to>
                                        <p:strVal val="visible"/>
                                      </p:to>
                                    </p:set>
                                    <p:animEffect transition="in" filter="fade">
                                      <p:cBhvr>
                                        <p:cTn id="52" dur="500"/>
                                        <p:tgtEl>
                                          <p:spTgt spid="13">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xEl>
                                              <p:pRg st="4" end="4"/>
                                            </p:txEl>
                                          </p:spTgt>
                                        </p:tgtEl>
                                        <p:attrNameLst>
                                          <p:attrName>style.visibility</p:attrName>
                                        </p:attrNameLst>
                                      </p:cBhvr>
                                      <p:to>
                                        <p:strVal val="visible"/>
                                      </p:to>
                                    </p:set>
                                    <p:animEffect transition="in" filter="fade">
                                      <p:cBhvr>
                                        <p:cTn id="55" dur="500"/>
                                        <p:tgtEl>
                                          <p:spTgt spid="13">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xEl>
                                              <p:pRg st="5" end="5"/>
                                            </p:txEl>
                                          </p:spTgt>
                                        </p:tgtEl>
                                        <p:attrNameLst>
                                          <p:attrName>style.visibility</p:attrName>
                                        </p:attrNameLst>
                                      </p:cBhvr>
                                      <p:to>
                                        <p:strVal val="visible"/>
                                      </p:to>
                                    </p:set>
                                    <p:animEffect transition="in" filter="fade">
                                      <p:cBhvr>
                                        <p:cTn id="58" dur="500"/>
                                        <p:tgtEl>
                                          <p:spTgt spid="13">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xEl>
                                              <p:pRg st="6" end="6"/>
                                            </p:txEl>
                                          </p:spTgt>
                                        </p:tgtEl>
                                        <p:attrNameLst>
                                          <p:attrName>style.visibility</p:attrName>
                                        </p:attrNameLst>
                                      </p:cBhvr>
                                      <p:to>
                                        <p:strVal val="visible"/>
                                      </p:to>
                                    </p:set>
                                    <p:animEffect transition="in" filter="fade">
                                      <p:cBhvr>
                                        <p:cTn id="61" dur="500"/>
                                        <p:tgtEl>
                                          <p:spTgt spid="13">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xEl>
                                              <p:pRg st="8" end="8"/>
                                            </p:txEl>
                                          </p:spTgt>
                                        </p:tgtEl>
                                        <p:attrNameLst>
                                          <p:attrName>style.visibility</p:attrName>
                                        </p:attrNameLst>
                                      </p:cBhvr>
                                      <p:to>
                                        <p:strVal val="visible"/>
                                      </p:to>
                                    </p:set>
                                    <p:animEffect transition="in" filter="fade">
                                      <p:cBhvr>
                                        <p:cTn id="64" dur="500"/>
                                        <p:tgtEl>
                                          <p:spTgt spid="13">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xEl>
                                              <p:pRg st="9" end="9"/>
                                            </p:txEl>
                                          </p:spTgt>
                                        </p:tgtEl>
                                        <p:attrNameLst>
                                          <p:attrName>style.visibility</p:attrName>
                                        </p:attrNameLst>
                                      </p:cBhvr>
                                      <p:to>
                                        <p:strVal val="visible"/>
                                      </p:to>
                                    </p:set>
                                    <p:animEffect transition="in" filter="fade">
                                      <p:cBhvr>
                                        <p:cTn id="67" dur="500"/>
                                        <p:tgtEl>
                                          <p:spTgt spid="13">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3">
                                            <p:txEl>
                                              <p:pRg st="10" end="10"/>
                                            </p:txEl>
                                          </p:spTgt>
                                        </p:tgtEl>
                                        <p:attrNameLst>
                                          <p:attrName>style.visibility</p:attrName>
                                        </p:attrNameLst>
                                      </p:cBhvr>
                                      <p:to>
                                        <p:strVal val="visible"/>
                                      </p:to>
                                    </p:set>
                                    <p:animEffect transition="in" filter="fade">
                                      <p:cBhvr>
                                        <p:cTn id="70" dur="500"/>
                                        <p:tgtEl>
                                          <p:spTgt spid="13">
                                            <p:txEl>
                                              <p:pRg st="10" end="10"/>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xEl>
                                              <p:pRg st="11" end="11"/>
                                            </p:txEl>
                                          </p:spTgt>
                                        </p:tgtEl>
                                        <p:attrNameLst>
                                          <p:attrName>style.visibility</p:attrName>
                                        </p:attrNameLst>
                                      </p:cBhvr>
                                      <p:to>
                                        <p:strVal val="visible"/>
                                      </p:to>
                                    </p:set>
                                    <p:animEffect transition="in" filter="fade">
                                      <p:cBhvr>
                                        <p:cTn id="73" dur="500"/>
                                        <p:tgtEl>
                                          <p:spTgt spid="13">
                                            <p:txEl>
                                              <p:pRg st="11" end="11"/>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3">
                                            <p:txEl>
                                              <p:pRg st="12" end="12"/>
                                            </p:txEl>
                                          </p:spTgt>
                                        </p:tgtEl>
                                        <p:attrNameLst>
                                          <p:attrName>style.visibility</p:attrName>
                                        </p:attrNameLst>
                                      </p:cBhvr>
                                      <p:to>
                                        <p:strVal val="visible"/>
                                      </p:to>
                                    </p:set>
                                    <p:animEffect transition="in" filter="fade">
                                      <p:cBhvr>
                                        <p:cTn id="76" dur="500"/>
                                        <p:tgtEl>
                                          <p:spTgt spid="13">
                                            <p:txEl>
                                              <p:pRg st="12" end="12"/>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3">
                                            <p:txEl>
                                              <p:pRg st="13" end="13"/>
                                            </p:txEl>
                                          </p:spTgt>
                                        </p:tgtEl>
                                        <p:attrNameLst>
                                          <p:attrName>style.visibility</p:attrName>
                                        </p:attrNameLst>
                                      </p:cBhvr>
                                      <p:to>
                                        <p:strVal val="visible"/>
                                      </p:to>
                                    </p:set>
                                    <p:animEffect transition="in" filter="fade">
                                      <p:cBhvr>
                                        <p:cTn id="79" dur="500"/>
                                        <p:tgtEl>
                                          <p:spTgt spid="13">
                                            <p:txEl>
                                              <p:pRg st="13" end="13"/>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14" end="14"/>
                                            </p:txEl>
                                          </p:spTgt>
                                        </p:tgtEl>
                                        <p:attrNameLst>
                                          <p:attrName>style.visibility</p:attrName>
                                        </p:attrNameLst>
                                      </p:cBhvr>
                                      <p:to>
                                        <p:strVal val="visible"/>
                                      </p:to>
                                    </p:set>
                                    <p:animEffect transition="in" filter="fade">
                                      <p:cBhvr>
                                        <p:cTn id="82" dur="500"/>
                                        <p:tgtEl>
                                          <p:spTgt spid="13">
                                            <p:txEl>
                                              <p:pRg st="14" end="14"/>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xEl>
                                              <p:pRg st="15" end="15"/>
                                            </p:txEl>
                                          </p:spTgt>
                                        </p:tgtEl>
                                        <p:attrNameLst>
                                          <p:attrName>style.visibility</p:attrName>
                                        </p:attrNameLst>
                                      </p:cBhvr>
                                      <p:to>
                                        <p:strVal val="visible"/>
                                      </p:to>
                                    </p:set>
                                    <p:animEffect transition="in" filter="fade">
                                      <p:cBhvr>
                                        <p:cTn id="85" dur="500"/>
                                        <p:tgtEl>
                                          <p:spTgt spid="13">
                                            <p:txEl>
                                              <p:pRg st="15" end="15"/>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xEl>
                                              <p:pRg st="16" end="16"/>
                                            </p:txEl>
                                          </p:spTgt>
                                        </p:tgtEl>
                                        <p:attrNameLst>
                                          <p:attrName>style.visibility</p:attrName>
                                        </p:attrNameLst>
                                      </p:cBhvr>
                                      <p:to>
                                        <p:strVal val="visible"/>
                                      </p:to>
                                    </p:set>
                                    <p:animEffect transition="in" filter="fade">
                                      <p:cBhvr>
                                        <p:cTn id="88" dur="500"/>
                                        <p:tgtEl>
                                          <p:spTgt spid="13">
                                            <p:txEl>
                                              <p:pRg st="16" end="16"/>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3">
                                            <p:txEl>
                                              <p:pRg st="17" end="17"/>
                                            </p:txEl>
                                          </p:spTgt>
                                        </p:tgtEl>
                                        <p:attrNameLst>
                                          <p:attrName>style.visibility</p:attrName>
                                        </p:attrNameLst>
                                      </p:cBhvr>
                                      <p:to>
                                        <p:strVal val="visible"/>
                                      </p:to>
                                    </p:set>
                                    <p:animEffect transition="in" filter="fade">
                                      <p:cBhvr>
                                        <p:cTn id="91" dur="500"/>
                                        <p:tgtEl>
                                          <p:spTgt spid="13">
                                            <p:txEl>
                                              <p:pRg st="17" end="17"/>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13">
                                            <p:txEl>
                                              <p:pRg st="18" end="18"/>
                                            </p:txEl>
                                          </p:spTgt>
                                        </p:tgtEl>
                                        <p:attrNameLst>
                                          <p:attrName>style.visibility</p:attrName>
                                        </p:attrNameLst>
                                      </p:cBhvr>
                                      <p:to>
                                        <p:strVal val="visible"/>
                                      </p:to>
                                    </p:set>
                                    <p:animEffect transition="in" filter="fade">
                                      <p:cBhvr>
                                        <p:cTn id="94" dur="500"/>
                                        <p:tgtEl>
                                          <p:spTgt spid="13">
                                            <p:txEl>
                                              <p:pRg st="18" end="18"/>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3">
                                            <p:txEl>
                                              <p:pRg st="19" end="19"/>
                                            </p:txEl>
                                          </p:spTgt>
                                        </p:tgtEl>
                                        <p:attrNameLst>
                                          <p:attrName>style.visibility</p:attrName>
                                        </p:attrNameLst>
                                      </p:cBhvr>
                                      <p:to>
                                        <p:strVal val="visible"/>
                                      </p:to>
                                    </p:set>
                                    <p:animEffect transition="in" filter="fade">
                                      <p:cBhvr>
                                        <p:cTn id="97" dur="500"/>
                                        <p:tgtEl>
                                          <p:spTgt spid="13">
                                            <p:txEl>
                                              <p:pRg st="19" end="19"/>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13">
                                            <p:txEl>
                                              <p:pRg st="20" end="20"/>
                                            </p:txEl>
                                          </p:spTgt>
                                        </p:tgtEl>
                                        <p:attrNameLst>
                                          <p:attrName>style.visibility</p:attrName>
                                        </p:attrNameLst>
                                      </p:cBhvr>
                                      <p:to>
                                        <p:strVal val="visible"/>
                                      </p:to>
                                    </p:set>
                                    <p:animEffect transition="in" filter="fade">
                                      <p:cBhvr>
                                        <p:cTn id="100" dur="500"/>
                                        <p:tgtEl>
                                          <p:spTgt spid="13">
                                            <p:txEl>
                                              <p:pRg st="20" end="20"/>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13">
                                            <p:txEl>
                                              <p:pRg st="21" end="21"/>
                                            </p:txEl>
                                          </p:spTgt>
                                        </p:tgtEl>
                                        <p:attrNameLst>
                                          <p:attrName>style.visibility</p:attrName>
                                        </p:attrNameLst>
                                      </p:cBhvr>
                                      <p:to>
                                        <p:strVal val="visible"/>
                                      </p:to>
                                    </p:set>
                                    <p:animEffect transition="in" filter="fade">
                                      <p:cBhvr>
                                        <p:cTn id="103" dur="500"/>
                                        <p:tgtEl>
                                          <p:spTgt spid="13">
                                            <p:txEl>
                                              <p:pRg st="21" end="21"/>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13">
                                            <p:txEl>
                                              <p:pRg st="22" end="22"/>
                                            </p:txEl>
                                          </p:spTgt>
                                        </p:tgtEl>
                                        <p:attrNameLst>
                                          <p:attrName>style.visibility</p:attrName>
                                        </p:attrNameLst>
                                      </p:cBhvr>
                                      <p:to>
                                        <p:strVal val="visible"/>
                                      </p:to>
                                    </p:set>
                                    <p:animEffect transition="in" filter="fade">
                                      <p:cBhvr>
                                        <p:cTn id="106" dur="500"/>
                                        <p:tgtEl>
                                          <p:spTgt spid="13">
                                            <p:txEl>
                                              <p:pRg st="22" end="22"/>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13">
                                            <p:txEl>
                                              <p:pRg st="23" end="23"/>
                                            </p:txEl>
                                          </p:spTgt>
                                        </p:tgtEl>
                                        <p:attrNameLst>
                                          <p:attrName>style.visibility</p:attrName>
                                        </p:attrNameLst>
                                      </p:cBhvr>
                                      <p:to>
                                        <p:strVal val="visible"/>
                                      </p:to>
                                    </p:set>
                                    <p:animEffect transition="in" filter="fade">
                                      <p:cBhvr>
                                        <p:cTn id="109" dur="500"/>
                                        <p:tgtEl>
                                          <p:spTgt spid="13">
                                            <p:txEl>
                                              <p:pRg st="23" end="23"/>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xEl>
                                              <p:pRg st="24" end="24"/>
                                            </p:txEl>
                                          </p:spTgt>
                                        </p:tgtEl>
                                        <p:attrNameLst>
                                          <p:attrName>style.visibility</p:attrName>
                                        </p:attrNameLst>
                                      </p:cBhvr>
                                      <p:to>
                                        <p:strVal val="visible"/>
                                      </p:to>
                                    </p:set>
                                    <p:animEffect transition="in" filter="fade">
                                      <p:cBhvr>
                                        <p:cTn id="112" dur="500"/>
                                        <p:tgtEl>
                                          <p:spTgt spid="13">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71EB612-C6F5-5865-5880-E2374632B300}"/>
              </a:ext>
            </a:extLst>
          </p:cNvPr>
          <p:cNvPicPr>
            <a:picLocks noChangeAspect="1"/>
          </p:cNvPicPr>
          <p:nvPr/>
        </p:nvPicPr>
        <p:blipFill>
          <a:blip r:embed="rId2">
            <a:alphaModFix amt="85000"/>
          </a:blip>
          <a:srcRect b="4167"/>
          <a:stretch/>
        </p:blipFill>
        <p:spPr>
          <a:xfrm>
            <a:off x="0" y="512064"/>
            <a:ext cx="9144000" cy="5468112"/>
          </a:xfrm>
          <a:prstGeom prst="rect">
            <a:avLst/>
          </a:prstGeom>
        </p:spPr>
      </p:pic>
      <p:sp>
        <p:nvSpPr>
          <p:cNvPr id="17" name="TextBox 16">
            <a:extLst>
              <a:ext uri="{FF2B5EF4-FFF2-40B4-BE49-F238E27FC236}">
                <a16:creationId xmlns:a16="http://schemas.microsoft.com/office/drawing/2014/main" id="{D5BC8FCA-F17B-CE0D-54A9-59B6502B4A20}"/>
              </a:ext>
            </a:extLst>
          </p:cNvPr>
          <p:cNvSpPr txBox="1"/>
          <p:nvPr/>
        </p:nvSpPr>
        <p:spPr>
          <a:xfrm>
            <a:off x="4443983" y="1397594"/>
            <a:ext cx="4581144" cy="1754326"/>
          </a:xfrm>
          <a:prstGeom prst="rect">
            <a:avLst/>
          </a:prstGeom>
          <a:noFill/>
        </p:spPr>
        <p:txBody>
          <a:bodyPr wrap="square">
            <a:spAutoFit/>
          </a:bodyPr>
          <a:lstStyle/>
          <a:p>
            <a:r>
              <a:rPr lang="en-US" sz="1800" dirty="0"/>
              <a:t>Raw emails are provided in individual files, each containing:</a:t>
            </a:r>
          </a:p>
          <a:p>
            <a:pPr marL="285750" indent="-285750">
              <a:buFont typeface="Arial" panose="020B0604020202020204" pitchFamily="34" charset="0"/>
              <a:buChar char="•"/>
            </a:pPr>
            <a:r>
              <a:rPr lang="en-US" sz="1800" dirty="0"/>
              <a:t>Sender, Receiver, Subject, body, message id</a:t>
            </a:r>
          </a:p>
          <a:p>
            <a:pPr marL="285750" indent="-285750">
              <a:buFont typeface="Arial" panose="020B0604020202020204" pitchFamily="34" charset="0"/>
              <a:buChar char="•"/>
            </a:pPr>
            <a:r>
              <a:rPr lang="en-US" sz="1800" dirty="0"/>
              <a:t>HTML content, CSS features for UI</a:t>
            </a:r>
          </a:p>
          <a:p>
            <a:pPr marL="285750" indent="-285750">
              <a:buFont typeface="Arial" panose="020B0604020202020204" pitchFamily="34" charset="0"/>
              <a:buChar char="•"/>
            </a:pPr>
            <a:r>
              <a:rPr lang="en-US" sz="1800" dirty="0"/>
              <a:t>Metadata (e.g., MIME format)</a:t>
            </a:r>
          </a:p>
          <a:p>
            <a:endParaRPr lang="en-US" sz="1800" dirty="0"/>
          </a:p>
        </p:txBody>
      </p:sp>
      <p:sp>
        <p:nvSpPr>
          <p:cNvPr id="18" name="TextBox 17">
            <a:extLst>
              <a:ext uri="{FF2B5EF4-FFF2-40B4-BE49-F238E27FC236}">
                <a16:creationId xmlns:a16="http://schemas.microsoft.com/office/drawing/2014/main" id="{7F3A862F-6C31-C557-E807-46F70698DF31}"/>
              </a:ext>
            </a:extLst>
          </p:cNvPr>
          <p:cNvSpPr txBox="1"/>
          <p:nvPr/>
        </p:nvSpPr>
        <p:spPr>
          <a:xfrm>
            <a:off x="4489704" y="936010"/>
            <a:ext cx="4581144" cy="369332"/>
          </a:xfrm>
          <a:prstGeom prst="rect">
            <a:avLst/>
          </a:prstGeom>
          <a:noFill/>
        </p:spPr>
        <p:txBody>
          <a:bodyPr wrap="square">
            <a:spAutoFit/>
          </a:bodyPr>
          <a:lstStyle/>
          <a:p>
            <a:r>
              <a:rPr lang="en-US" sz="1800" dirty="0"/>
              <a:t>Actual Raw Email Data</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36795-D097-F52D-18B5-0BE633749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3C096-3992-B2DA-FC87-1B8BBEA72765}"/>
              </a:ext>
            </a:extLst>
          </p:cNvPr>
          <p:cNvSpPr>
            <a:spLocks noGrp="1"/>
          </p:cNvSpPr>
          <p:nvPr>
            <p:ph type="title"/>
          </p:nvPr>
        </p:nvSpPr>
        <p:spPr>
          <a:xfrm>
            <a:off x="2227660" y="525327"/>
            <a:ext cx="7429499" cy="1478570"/>
          </a:xfrm>
        </p:spPr>
        <p:txBody>
          <a:bodyPr/>
          <a:lstStyle/>
          <a:p>
            <a:r>
              <a:rPr dirty="0"/>
              <a:t>Feature Extraction</a:t>
            </a:r>
          </a:p>
        </p:txBody>
      </p:sp>
      <p:graphicFrame>
        <p:nvGraphicFramePr>
          <p:cNvPr id="13" name="Diagram 12">
            <a:extLst>
              <a:ext uri="{FF2B5EF4-FFF2-40B4-BE49-F238E27FC236}">
                <a16:creationId xmlns:a16="http://schemas.microsoft.com/office/drawing/2014/main" id="{6B491937-C5A5-788B-B864-8E08D5F39819}"/>
              </a:ext>
            </a:extLst>
          </p:cNvPr>
          <p:cNvGraphicFramePr/>
          <p:nvPr/>
        </p:nvGraphicFramePr>
        <p:xfrm>
          <a:off x="1158240" y="2101088"/>
          <a:ext cx="2265896" cy="161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4" name="3D Model 13" descr="Overdue bill">
                <a:extLst>
                  <a:ext uri="{FF2B5EF4-FFF2-40B4-BE49-F238E27FC236}">
                    <a16:creationId xmlns:a16="http://schemas.microsoft.com/office/drawing/2014/main" id="{BD4A79E4-8139-E0A0-3679-79318F9D06FB}"/>
                  </a:ext>
                </a:extLst>
              </p:cNvPr>
              <p:cNvGraphicFramePr>
                <a:graphicFrameLocks noChangeAspect="1"/>
              </p:cNvGraphicFramePr>
              <p:nvPr/>
            </p:nvGraphicFramePr>
            <p:xfrm>
              <a:off x="1900925" y="3625916"/>
              <a:ext cx="796832" cy="659946"/>
            </p:xfrm>
            <a:graphic>
              <a:graphicData uri="http://schemas.microsoft.com/office/drawing/2017/model3d">
                <am3d:model3d r:embed="rId7">
                  <am3d:spPr>
                    <a:xfrm>
                      <a:off x="0" y="0"/>
                      <a:ext cx="796832" cy="659946"/>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331806" ay="43949" az="-4248"/>
                    <am3d:postTrans dx="0" dy="0" dz="0"/>
                  </am3d:trans>
                  <am3d:raster rName="Office3DRenderer" rVer="16.0.8326">
                    <am3d:blip r:embed="rId8"/>
                  </am3d:raster>
                  <am3d:objViewport viewportSz="10885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Overdue bill">
                <a:extLst>
                  <a:ext uri="{FF2B5EF4-FFF2-40B4-BE49-F238E27FC236}">
                    <a16:creationId xmlns:a16="http://schemas.microsoft.com/office/drawing/2014/main" id="{BD4A79E4-8139-E0A0-3679-79318F9D06FB}"/>
                  </a:ext>
                </a:extLst>
              </p:cNvPr>
              <p:cNvPicPr>
                <a:picLocks noGrp="1" noRot="1" noChangeAspect="1" noMove="1" noResize="1" noEditPoints="1" noAdjustHandles="1" noChangeArrowheads="1" noChangeShapeType="1" noCrop="1"/>
              </p:cNvPicPr>
              <p:nvPr/>
            </p:nvPicPr>
            <p:blipFill>
              <a:blip r:embed="rId8"/>
              <a:stretch>
                <a:fillRect/>
              </a:stretch>
            </p:blipFill>
            <p:spPr>
              <a:xfrm>
                <a:off x="1900925" y="3625916"/>
                <a:ext cx="796832" cy="659946"/>
              </a:xfrm>
              <a:prstGeom prst="rect">
                <a:avLst/>
              </a:prstGeom>
            </p:spPr>
          </p:pic>
        </mc:Fallback>
      </mc:AlternateContent>
      <p:cxnSp>
        <p:nvCxnSpPr>
          <p:cNvPr id="4" name="Straight Arrow Connector 3">
            <a:extLst>
              <a:ext uri="{FF2B5EF4-FFF2-40B4-BE49-F238E27FC236}">
                <a16:creationId xmlns:a16="http://schemas.microsoft.com/office/drawing/2014/main" id="{6E8BF9A7-95BC-3386-AED9-52887278CFF0}"/>
              </a:ext>
            </a:extLst>
          </p:cNvPr>
          <p:cNvCxnSpPr>
            <a:cxnSpLocks/>
          </p:cNvCxnSpPr>
          <p:nvPr/>
        </p:nvCxnSpPr>
        <p:spPr>
          <a:xfrm flipV="1">
            <a:off x="2743011" y="2422187"/>
            <a:ext cx="1478793" cy="3501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8" name="Diagram 7">
            <a:extLst>
              <a:ext uri="{FF2B5EF4-FFF2-40B4-BE49-F238E27FC236}">
                <a16:creationId xmlns:a16="http://schemas.microsoft.com/office/drawing/2014/main" id="{DE386C74-9BD9-C80C-4018-9D1EF782FDFE}"/>
              </a:ext>
            </a:extLst>
          </p:cNvPr>
          <p:cNvGraphicFramePr/>
          <p:nvPr/>
        </p:nvGraphicFramePr>
        <p:xfrm>
          <a:off x="3638145" y="2093586"/>
          <a:ext cx="3904034" cy="268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2" name="Straight Arrow Connector 11">
            <a:extLst>
              <a:ext uri="{FF2B5EF4-FFF2-40B4-BE49-F238E27FC236}">
                <a16:creationId xmlns:a16="http://schemas.microsoft.com/office/drawing/2014/main" id="{BBB2D8C8-2A2A-EE24-6C61-9B62BB5D445C}"/>
              </a:ext>
            </a:extLst>
          </p:cNvPr>
          <p:cNvCxnSpPr>
            <a:cxnSpLocks/>
          </p:cNvCxnSpPr>
          <p:nvPr/>
        </p:nvCxnSpPr>
        <p:spPr>
          <a:xfrm>
            <a:off x="2743011" y="2772383"/>
            <a:ext cx="1449516" cy="27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099DEC2E-C073-2731-EDAC-7DEB0D5CD099}"/>
              </a:ext>
            </a:extLst>
          </p:cNvPr>
          <p:cNvCxnSpPr>
            <a:cxnSpLocks/>
          </p:cNvCxnSpPr>
          <p:nvPr/>
        </p:nvCxnSpPr>
        <p:spPr>
          <a:xfrm>
            <a:off x="2775578" y="2772383"/>
            <a:ext cx="1416949" cy="983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0233562A-60C4-DE97-2905-0E429323E242}"/>
              </a:ext>
            </a:extLst>
          </p:cNvPr>
          <p:cNvCxnSpPr>
            <a:cxnSpLocks/>
          </p:cNvCxnSpPr>
          <p:nvPr/>
        </p:nvCxnSpPr>
        <p:spPr>
          <a:xfrm>
            <a:off x="2775578" y="2772383"/>
            <a:ext cx="1416949" cy="17023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85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C5ADE-C0FC-0430-83F3-61DA0C314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FCDDB-FC49-D865-B7A5-807AB91D370E}"/>
              </a:ext>
            </a:extLst>
          </p:cNvPr>
          <p:cNvSpPr>
            <a:spLocks noGrp="1"/>
          </p:cNvSpPr>
          <p:nvPr>
            <p:ph type="title"/>
          </p:nvPr>
        </p:nvSpPr>
        <p:spPr>
          <a:xfrm>
            <a:off x="2227660" y="525327"/>
            <a:ext cx="7429499" cy="1478570"/>
          </a:xfrm>
        </p:spPr>
        <p:txBody>
          <a:bodyPr/>
          <a:lstStyle/>
          <a:p>
            <a:r>
              <a:rPr dirty="0"/>
              <a:t>Feature Extraction</a:t>
            </a:r>
          </a:p>
        </p:txBody>
      </p:sp>
      <p:graphicFrame>
        <p:nvGraphicFramePr>
          <p:cNvPr id="13" name="Diagram 12">
            <a:extLst>
              <a:ext uri="{FF2B5EF4-FFF2-40B4-BE49-F238E27FC236}">
                <a16:creationId xmlns:a16="http://schemas.microsoft.com/office/drawing/2014/main" id="{12042091-8F5C-ED95-9458-13C63BEEFC10}"/>
              </a:ext>
            </a:extLst>
          </p:cNvPr>
          <p:cNvGraphicFramePr/>
          <p:nvPr>
            <p:extLst>
              <p:ext uri="{D42A27DB-BD31-4B8C-83A1-F6EECF244321}">
                <p14:modId xmlns:p14="http://schemas.microsoft.com/office/powerpoint/2010/main" val="3292445081"/>
              </p:ext>
            </p:extLst>
          </p:nvPr>
        </p:nvGraphicFramePr>
        <p:xfrm>
          <a:off x="1158240" y="2101088"/>
          <a:ext cx="2265896" cy="161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4" name="3D Model 13" descr="Overdue bill">
                <a:extLst>
                  <a:ext uri="{FF2B5EF4-FFF2-40B4-BE49-F238E27FC236}">
                    <a16:creationId xmlns:a16="http://schemas.microsoft.com/office/drawing/2014/main" id="{7E62F2D2-E4F0-9046-439B-395443EDFA38}"/>
                  </a:ext>
                </a:extLst>
              </p:cNvPr>
              <p:cNvGraphicFramePr>
                <a:graphicFrameLocks noChangeAspect="1"/>
              </p:cNvGraphicFramePr>
              <p:nvPr>
                <p:extLst>
                  <p:ext uri="{D42A27DB-BD31-4B8C-83A1-F6EECF244321}">
                    <p14:modId xmlns:p14="http://schemas.microsoft.com/office/powerpoint/2010/main" val="476870083"/>
                  </p:ext>
                </p:extLst>
              </p:nvPr>
            </p:nvGraphicFramePr>
            <p:xfrm>
              <a:off x="7439224" y="1939196"/>
              <a:ext cx="809859" cy="789301"/>
            </p:xfrm>
            <a:graphic>
              <a:graphicData uri="http://schemas.microsoft.com/office/drawing/2017/model3d">
                <am3d:model3d r:embed="rId7">
                  <am3d:spPr>
                    <a:xfrm>
                      <a:off x="0" y="0"/>
                      <a:ext cx="809859" cy="789301"/>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515075" ay="-1868997" az="-267895"/>
                    <am3d:postTrans dx="0" dy="0" dz="0"/>
                  </am3d:trans>
                  <am3d:raster rName="Office3DRenderer" rVer="16.0.8326">
                    <am3d:blip r:embed="rId8"/>
                  </am3d:raster>
                  <am3d:objViewport viewportSz="10884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Overdue bill">
                <a:extLst>
                  <a:ext uri="{FF2B5EF4-FFF2-40B4-BE49-F238E27FC236}">
                    <a16:creationId xmlns:a16="http://schemas.microsoft.com/office/drawing/2014/main" id="{7E62F2D2-E4F0-9046-439B-395443EDFA38}"/>
                  </a:ext>
                </a:extLst>
              </p:cNvPr>
              <p:cNvPicPr>
                <a:picLocks noGrp="1" noRot="1" noChangeAspect="1" noMove="1" noResize="1" noEditPoints="1" noAdjustHandles="1" noChangeArrowheads="1" noChangeShapeType="1" noCrop="1"/>
              </p:cNvPicPr>
              <p:nvPr/>
            </p:nvPicPr>
            <p:blipFill>
              <a:blip r:embed="rId8"/>
              <a:stretch>
                <a:fillRect/>
              </a:stretch>
            </p:blipFill>
            <p:spPr>
              <a:xfrm>
                <a:off x="7439224" y="1939196"/>
                <a:ext cx="809859" cy="789301"/>
              </a:xfrm>
              <a:prstGeom prst="rect">
                <a:avLst/>
              </a:prstGeom>
            </p:spPr>
          </p:pic>
        </mc:Fallback>
      </mc:AlternateContent>
      <p:cxnSp>
        <p:nvCxnSpPr>
          <p:cNvPr id="4" name="Straight Arrow Connector 3">
            <a:extLst>
              <a:ext uri="{FF2B5EF4-FFF2-40B4-BE49-F238E27FC236}">
                <a16:creationId xmlns:a16="http://schemas.microsoft.com/office/drawing/2014/main" id="{21BA5D6F-27FA-D446-EE0E-29A07FC5ECB8}"/>
              </a:ext>
            </a:extLst>
          </p:cNvPr>
          <p:cNvCxnSpPr>
            <a:cxnSpLocks/>
          </p:cNvCxnSpPr>
          <p:nvPr/>
        </p:nvCxnSpPr>
        <p:spPr>
          <a:xfrm flipV="1">
            <a:off x="2743011" y="2422187"/>
            <a:ext cx="1478793" cy="3501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8" name="Diagram 7">
            <a:extLst>
              <a:ext uri="{FF2B5EF4-FFF2-40B4-BE49-F238E27FC236}">
                <a16:creationId xmlns:a16="http://schemas.microsoft.com/office/drawing/2014/main" id="{1354AC02-3DA9-7A27-5852-502B63CEB6F1}"/>
              </a:ext>
            </a:extLst>
          </p:cNvPr>
          <p:cNvGraphicFramePr/>
          <p:nvPr>
            <p:extLst>
              <p:ext uri="{D42A27DB-BD31-4B8C-83A1-F6EECF244321}">
                <p14:modId xmlns:p14="http://schemas.microsoft.com/office/powerpoint/2010/main" val="304172642"/>
              </p:ext>
            </p:extLst>
          </p:nvPr>
        </p:nvGraphicFramePr>
        <p:xfrm>
          <a:off x="3638145" y="2093586"/>
          <a:ext cx="3904034" cy="268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2" name="Straight Arrow Connector 11">
            <a:extLst>
              <a:ext uri="{FF2B5EF4-FFF2-40B4-BE49-F238E27FC236}">
                <a16:creationId xmlns:a16="http://schemas.microsoft.com/office/drawing/2014/main" id="{50A61C8D-44D4-3F08-9D6C-C0FCDF2C4C9A}"/>
              </a:ext>
            </a:extLst>
          </p:cNvPr>
          <p:cNvCxnSpPr>
            <a:cxnSpLocks/>
          </p:cNvCxnSpPr>
          <p:nvPr/>
        </p:nvCxnSpPr>
        <p:spPr>
          <a:xfrm>
            <a:off x="2743011" y="2772383"/>
            <a:ext cx="1449516" cy="27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F7971B8-1C3B-7A20-6AC4-029CABE14C26}"/>
              </a:ext>
            </a:extLst>
          </p:cNvPr>
          <p:cNvCxnSpPr>
            <a:cxnSpLocks/>
          </p:cNvCxnSpPr>
          <p:nvPr/>
        </p:nvCxnSpPr>
        <p:spPr>
          <a:xfrm>
            <a:off x="2775578" y="2772383"/>
            <a:ext cx="1416949" cy="983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609F860D-12B9-FD61-49F0-879A7E65BCEB}"/>
              </a:ext>
            </a:extLst>
          </p:cNvPr>
          <p:cNvCxnSpPr>
            <a:cxnSpLocks/>
          </p:cNvCxnSpPr>
          <p:nvPr/>
        </p:nvCxnSpPr>
        <p:spPr>
          <a:xfrm>
            <a:off x="2775578" y="2772383"/>
            <a:ext cx="1416949" cy="17023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613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6AB77-0B97-F012-DDC1-7D1116DF4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5EF4F-015E-52A8-099C-D9CF848C9D9F}"/>
              </a:ext>
            </a:extLst>
          </p:cNvPr>
          <p:cNvSpPr>
            <a:spLocks noGrp="1"/>
          </p:cNvSpPr>
          <p:nvPr>
            <p:ph type="title"/>
          </p:nvPr>
        </p:nvSpPr>
        <p:spPr>
          <a:xfrm>
            <a:off x="2227660" y="525327"/>
            <a:ext cx="7429499" cy="1478570"/>
          </a:xfrm>
        </p:spPr>
        <p:txBody>
          <a:bodyPr/>
          <a:lstStyle/>
          <a:p>
            <a:r>
              <a:rPr dirty="0"/>
              <a:t>Feature Extraction</a:t>
            </a:r>
          </a:p>
        </p:txBody>
      </p:sp>
      <p:graphicFrame>
        <p:nvGraphicFramePr>
          <p:cNvPr id="13" name="Diagram 12">
            <a:extLst>
              <a:ext uri="{FF2B5EF4-FFF2-40B4-BE49-F238E27FC236}">
                <a16:creationId xmlns:a16="http://schemas.microsoft.com/office/drawing/2014/main" id="{627363DA-3480-0F48-5578-4C7117A3D5A2}"/>
              </a:ext>
            </a:extLst>
          </p:cNvPr>
          <p:cNvGraphicFramePr/>
          <p:nvPr/>
        </p:nvGraphicFramePr>
        <p:xfrm>
          <a:off x="1158240" y="2101088"/>
          <a:ext cx="2265896" cy="161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4" name="3D Model 13" descr="Overdue bill">
                <a:extLst>
                  <a:ext uri="{FF2B5EF4-FFF2-40B4-BE49-F238E27FC236}">
                    <a16:creationId xmlns:a16="http://schemas.microsoft.com/office/drawing/2014/main" id="{8A10384E-FAF9-483C-8027-D731D86FB379}"/>
                  </a:ext>
                </a:extLst>
              </p:cNvPr>
              <p:cNvGraphicFramePr>
                <a:graphicFrameLocks noChangeAspect="1"/>
              </p:cNvGraphicFramePr>
              <p:nvPr>
                <p:extLst>
                  <p:ext uri="{D42A27DB-BD31-4B8C-83A1-F6EECF244321}">
                    <p14:modId xmlns:p14="http://schemas.microsoft.com/office/powerpoint/2010/main" val="2525584355"/>
                  </p:ext>
                </p:extLst>
              </p:nvPr>
            </p:nvGraphicFramePr>
            <p:xfrm>
              <a:off x="7252389" y="2606029"/>
              <a:ext cx="833241" cy="831865"/>
            </p:xfrm>
            <a:graphic>
              <a:graphicData uri="http://schemas.microsoft.com/office/drawing/2017/model3d">
                <am3d:model3d r:embed="rId7">
                  <am3d:spPr>
                    <a:xfrm>
                      <a:off x="0" y="0"/>
                      <a:ext cx="833241" cy="831865"/>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1469812" ay="2015366" az="848932"/>
                    <am3d:postTrans dx="0" dy="0" dz="0"/>
                  </am3d:trans>
                  <am3d:raster rName="Office3DRenderer" rVer="16.0.8326">
                    <am3d:blip r:embed="rId8"/>
                  </am3d:raster>
                  <am3d:objViewport viewportSz="10885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Overdue bill">
                <a:extLst>
                  <a:ext uri="{FF2B5EF4-FFF2-40B4-BE49-F238E27FC236}">
                    <a16:creationId xmlns:a16="http://schemas.microsoft.com/office/drawing/2014/main" id="{8A10384E-FAF9-483C-8027-D731D86FB379}"/>
                  </a:ext>
                </a:extLst>
              </p:cNvPr>
              <p:cNvPicPr>
                <a:picLocks noGrp="1" noRot="1" noChangeAspect="1" noMove="1" noResize="1" noEditPoints="1" noAdjustHandles="1" noChangeArrowheads="1" noChangeShapeType="1" noCrop="1"/>
              </p:cNvPicPr>
              <p:nvPr/>
            </p:nvPicPr>
            <p:blipFill>
              <a:blip r:embed="rId8"/>
              <a:stretch>
                <a:fillRect/>
              </a:stretch>
            </p:blipFill>
            <p:spPr>
              <a:xfrm>
                <a:off x="7252389" y="2606029"/>
                <a:ext cx="833241" cy="831865"/>
              </a:xfrm>
              <a:prstGeom prst="rect">
                <a:avLst/>
              </a:prstGeom>
            </p:spPr>
          </p:pic>
        </mc:Fallback>
      </mc:AlternateContent>
      <p:cxnSp>
        <p:nvCxnSpPr>
          <p:cNvPr id="4" name="Straight Arrow Connector 3">
            <a:extLst>
              <a:ext uri="{FF2B5EF4-FFF2-40B4-BE49-F238E27FC236}">
                <a16:creationId xmlns:a16="http://schemas.microsoft.com/office/drawing/2014/main" id="{922D3632-42EB-714D-C25F-73628B4B394A}"/>
              </a:ext>
            </a:extLst>
          </p:cNvPr>
          <p:cNvCxnSpPr>
            <a:cxnSpLocks/>
          </p:cNvCxnSpPr>
          <p:nvPr/>
        </p:nvCxnSpPr>
        <p:spPr>
          <a:xfrm flipV="1">
            <a:off x="2743011" y="2422187"/>
            <a:ext cx="1478793" cy="3501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8" name="Diagram 7">
            <a:extLst>
              <a:ext uri="{FF2B5EF4-FFF2-40B4-BE49-F238E27FC236}">
                <a16:creationId xmlns:a16="http://schemas.microsoft.com/office/drawing/2014/main" id="{166E3060-E669-27BB-33D0-2B380CC0ACFB}"/>
              </a:ext>
            </a:extLst>
          </p:cNvPr>
          <p:cNvGraphicFramePr/>
          <p:nvPr/>
        </p:nvGraphicFramePr>
        <p:xfrm>
          <a:off x="3638145" y="2093586"/>
          <a:ext cx="3904034" cy="268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2" name="Straight Arrow Connector 11">
            <a:extLst>
              <a:ext uri="{FF2B5EF4-FFF2-40B4-BE49-F238E27FC236}">
                <a16:creationId xmlns:a16="http://schemas.microsoft.com/office/drawing/2014/main" id="{4AC9DD07-AD42-6D37-0061-6C082C254D1B}"/>
              </a:ext>
            </a:extLst>
          </p:cNvPr>
          <p:cNvCxnSpPr>
            <a:cxnSpLocks/>
          </p:cNvCxnSpPr>
          <p:nvPr/>
        </p:nvCxnSpPr>
        <p:spPr>
          <a:xfrm>
            <a:off x="2743011" y="2772383"/>
            <a:ext cx="1449516" cy="27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4613F1CF-901F-B85E-BC15-1731963CECB9}"/>
              </a:ext>
            </a:extLst>
          </p:cNvPr>
          <p:cNvCxnSpPr>
            <a:cxnSpLocks/>
          </p:cNvCxnSpPr>
          <p:nvPr/>
        </p:nvCxnSpPr>
        <p:spPr>
          <a:xfrm>
            <a:off x="2775578" y="2772383"/>
            <a:ext cx="1416949" cy="983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57F3DD23-085A-4957-CF61-52753E214E06}"/>
              </a:ext>
            </a:extLst>
          </p:cNvPr>
          <p:cNvCxnSpPr>
            <a:cxnSpLocks/>
          </p:cNvCxnSpPr>
          <p:nvPr/>
        </p:nvCxnSpPr>
        <p:spPr>
          <a:xfrm>
            <a:off x="2775578" y="2772383"/>
            <a:ext cx="1416949" cy="17023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07805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453</TotalTime>
  <Words>1203</Words>
  <Application>Microsoft Office PowerPoint</Application>
  <PresentationFormat>On-screen Show (4:3)</PresentationFormat>
  <Paragraphs>212</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Aptos Narrow</vt:lpstr>
      <vt:lpstr>Arial</vt:lpstr>
      <vt:lpstr>Dela Gothic One</vt:lpstr>
      <vt:lpstr>DM Sans</vt:lpstr>
      <vt:lpstr>DM Sans Bold</vt:lpstr>
      <vt:lpstr>Tw Cen MT</vt:lpstr>
      <vt:lpstr>Wingdings</vt:lpstr>
      <vt:lpstr>Circuit</vt:lpstr>
      <vt:lpstr>PowerPoint Presentation</vt:lpstr>
      <vt:lpstr>Introduction</vt:lpstr>
      <vt:lpstr>SPAM Email Data Example</vt:lpstr>
      <vt:lpstr>Dataset used size of the data</vt:lpstr>
      <vt:lpstr>PowerPoint Presentation</vt:lpstr>
      <vt:lpstr>PowerPoint Presentation</vt:lpstr>
      <vt:lpstr>Feature Extraction</vt:lpstr>
      <vt:lpstr>Feature Extraction</vt:lpstr>
      <vt:lpstr>Feature Extraction</vt:lpstr>
      <vt:lpstr>Feature Extraction</vt:lpstr>
      <vt:lpstr>Feature Extraction</vt:lpstr>
      <vt:lpstr>Results</vt:lpstr>
      <vt:lpstr>Results In CSV</vt:lpstr>
      <vt:lpstr>Preprocessing</vt:lpstr>
      <vt:lpstr>Preprocessing</vt:lpstr>
      <vt:lpstr>Preprocessing</vt:lpstr>
      <vt:lpstr>Generating More Data  Bootstrapping Method</vt:lpstr>
      <vt:lpstr>Data Training &amp; Class Label  </vt:lpstr>
      <vt:lpstr>Data Training &amp; Class Label  </vt:lpstr>
      <vt:lpstr>Data Training &amp; Class Label  </vt:lpstr>
      <vt:lpstr>Data Training &amp; Class Label  </vt:lpstr>
      <vt:lpstr>Data Training &amp; Class Label  </vt:lpstr>
      <vt:lpstr>Data Training &amp; Class Label  </vt:lpstr>
      <vt:lpstr>Data Training &amp; Class Label  </vt:lpstr>
      <vt:lpstr>Spam Indicators and generating Class label  </vt:lpstr>
      <vt:lpstr>Word Embedding using word2vec  </vt:lpstr>
      <vt:lpstr>Word Embedding using word2vec  </vt:lpstr>
      <vt:lpstr>Word Embedding using word2vec  </vt:lpstr>
      <vt:lpstr>Word Embedding using word2vec  </vt:lpstr>
      <vt:lpstr>Train and Evaluate Models  </vt:lpstr>
      <vt:lpstr>Train and Evaluate Models  </vt:lpstr>
      <vt:lpstr>Classification report  </vt:lpstr>
      <vt:lpstr>Final Prediction Using Best model  </vt:lpstr>
      <vt:lpstr>summary</vt:lpstr>
      <vt:lpstr>Future Scope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Pratikshay Awadhoot</dc:creator>
  <cp:keywords/>
  <dc:description>generated using python-pptx</dc:description>
  <cp:lastModifiedBy>Pratikshay Pradip  Awadhoot</cp:lastModifiedBy>
  <cp:revision>10</cp:revision>
  <dcterms:created xsi:type="dcterms:W3CDTF">2013-01-27T09:14:16Z</dcterms:created>
  <dcterms:modified xsi:type="dcterms:W3CDTF">2024-12-08T03:30:17Z</dcterms:modified>
  <cp:category/>
</cp:coreProperties>
</file>